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3" r:id="rId3"/>
    <p:sldId id="262" r:id="rId4"/>
    <p:sldId id="274" r:id="rId5"/>
    <p:sldId id="278" r:id="rId6"/>
    <p:sldId id="275" r:id="rId7"/>
    <p:sldId id="272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602" autoAdjust="0"/>
  </p:normalViewPr>
  <p:slideViewPr>
    <p:cSldViewPr>
      <p:cViewPr varScale="1">
        <p:scale>
          <a:sx n="77" d="100"/>
          <a:sy n="77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152" y="5489848"/>
            <a:ext cx="6372200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949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2643206" cy="135732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МБОУ   «СОШ </a:t>
            </a:r>
            <a:r>
              <a:rPr lang="ru-RU" sz="1800" b="1" dirty="0" err="1" smtClean="0"/>
              <a:t>с.Гендерген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52434" y="5367350"/>
            <a:ext cx="8143932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Цифровая образовательная среда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68" y="1500174"/>
            <a:ext cx="5320613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Сроки реализации</a:t>
            </a:r>
            <a:br>
              <a:rPr lang="ru-RU" sz="4000" b="1" dirty="0" smtClean="0"/>
            </a:br>
            <a:r>
              <a:rPr lang="ru-RU" sz="4000" b="1" dirty="0" smtClean="0"/>
              <a:t>01.01.2019 — 30.12.2024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499992" cy="4786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cap="all" dirty="0" smtClean="0"/>
              <a:t>          О ПРОЕКТЕ</a:t>
            </a:r>
          </a:p>
          <a:p>
            <a:endParaRPr lang="ru-RU" b="1" cap="all" dirty="0" smtClean="0"/>
          </a:p>
          <a:p>
            <a:endParaRPr lang="ru-RU" b="1" cap="all" dirty="0" smtClean="0"/>
          </a:p>
          <a:p>
            <a:pPr>
              <a:buNone/>
            </a:pPr>
            <a:r>
              <a:rPr lang="ru-RU" dirty="0" smtClean="0"/>
              <a:t>      Приоритетный проект в области образования «Современная цифровая образовательная среда в Российской Федерации» был утвержден Правительством Российской Федерации 25 октября 2016 года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025" y="2737644"/>
            <a:ext cx="381000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саня\Downloads\HF0NMLQdG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6286544" cy="1258014"/>
          </a:xfrm>
          <a:prstGeom prst="rect">
            <a:avLst/>
          </a:prstGeom>
          <a:noFill/>
        </p:spPr>
      </p:pic>
      <p:pic>
        <p:nvPicPr>
          <p:cNvPr id="6" name="Picture 7" descr="C:\Users\саня\Downloads\логотип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86058"/>
            <a:ext cx="4214842" cy="374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30213" y="3357562"/>
            <a:ext cx="8070877" cy="2808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Федеральный проект «Цифровая образовательная среда» направлен на создание и внедрение в образовательных организациях цифровой образовательной среды, а также обеспечение реализации цифровой трансформации системы образования. </a:t>
            </a:r>
          </a:p>
          <a:p>
            <a:pPr algn="ctr">
              <a:buNone/>
            </a:pPr>
            <a:r>
              <a:rPr lang="ru-RU" sz="2400" dirty="0" smtClean="0"/>
              <a:t>    В рамках проекта ведется работа по оснащению организаций современным оборудованием и развитию цифровых сервисов и </a:t>
            </a:r>
            <a:r>
              <a:rPr lang="ru-RU" sz="2400" dirty="0" err="1" smtClean="0"/>
              <a:t>контента</a:t>
            </a:r>
            <a:r>
              <a:rPr lang="ru-RU" sz="2400" dirty="0" smtClean="0"/>
              <a:t> для образовательной деятельности.</a:t>
            </a:r>
            <a:endParaRPr lang="ru-RU" sz="2400" dirty="0"/>
          </a:p>
        </p:txBody>
      </p:sp>
      <p:sp>
        <p:nvSpPr>
          <p:cNvPr id="14338" name="AutoShape 2" descr="H:\C%D0%B4%D0%B5%D0%BB%D0%B0%D0%B5%D0%BC %D0%B2%D0%BC%D0%B5%D1%81%D1%82%D0%B5\2021\%D0%B4%D0%BB%D1%8F %D0%B2%D0%B8%D0%B7%D0%B8%D1%82%D0%BA%D0%B8\%D0%9C%D0%B8%D0%BD%D0%BF%D1%80%D0%BE%D1%81%D0%B2%D0%B5%D1%89%D0%B5%D0%BD%D0%B8%D1%8F %D0%A0%D0%BE%D1%81%D1%81%D0%B8%D0%B8_files\c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" descr="C:\Users\саня\Download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all" dirty="0" smtClean="0"/>
              <a:t>ЗА СЧЕТ МЕРОПРИЯТИЙ ПРОЕКТА К КОНЦУ 2024 ГОДА БУДУТ ДОСТИГНУТЫ СЛЕДУЮЩИЕ РЕЗУЛЬТАТЫ И ПОКАЗАТЕЛИ: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941168"/>
          </a:xfrm>
        </p:spPr>
        <p:txBody>
          <a:bodyPr>
            <a:normAutofit fontScale="70000" lnSpcReduction="20000"/>
          </a:bodyPr>
          <a:lstStyle/>
          <a:p>
            <a:r>
              <a:rPr lang="ru-RU" b="1" cap="all" dirty="0" smtClean="0"/>
              <a:t>В</a:t>
            </a:r>
            <a:r>
              <a:rPr lang="ru-RU" b="1" dirty="0" smtClean="0"/>
              <a:t> </a:t>
            </a:r>
            <a:r>
              <a:rPr lang="ru-RU" b="1" cap="all" dirty="0" smtClean="0"/>
              <a:t>29 549</a:t>
            </a:r>
            <a:r>
              <a:rPr lang="ru-RU" b="1" dirty="0" smtClean="0"/>
              <a:t> </a:t>
            </a:r>
            <a:r>
              <a:rPr lang="ru-RU" b="1" cap="all" dirty="0" smtClean="0"/>
              <a:t>ШКОЛАХ </a:t>
            </a:r>
            <a:r>
              <a:rPr lang="ru-RU" dirty="0" smtClean="0"/>
              <a:t>будет обновлена материально-техническая база для внедрения цифровой образовательной среды</a:t>
            </a:r>
          </a:p>
          <a:p>
            <a:r>
              <a:rPr lang="ru-RU" b="1" cap="all" dirty="0" smtClean="0"/>
              <a:t>620 700 ПЕДАГОГОВ </a:t>
            </a:r>
            <a:r>
              <a:rPr lang="ru-RU" dirty="0" smtClean="0"/>
              <a:t>будут подключены к федеральной информационно-сервисной платформе цифровой образовательной среды</a:t>
            </a:r>
          </a:p>
          <a:p>
            <a:r>
              <a:rPr lang="ru-RU" b="1" cap="all" dirty="0" smtClean="0"/>
              <a:t>340</a:t>
            </a:r>
            <a:r>
              <a:rPr lang="ru-RU" b="1" dirty="0" smtClean="0"/>
              <a:t> центров </a:t>
            </a:r>
            <a:r>
              <a:rPr lang="ru-RU" dirty="0" smtClean="0"/>
              <a:t>цифрового образования детей </a:t>
            </a:r>
            <a:r>
              <a:rPr lang="ru-RU" cap="all" dirty="0" smtClean="0"/>
              <a:t>«IT-КУБ»</a:t>
            </a:r>
            <a:r>
              <a:rPr lang="ru-RU" dirty="0" smtClean="0"/>
              <a:t>будут открыты во всех субъектах Российской Федерации</a:t>
            </a:r>
          </a:p>
          <a:p>
            <a:r>
              <a:rPr lang="ru-RU" b="1" cap="all" dirty="0" smtClean="0"/>
              <a:t>40%</a:t>
            </a:r>
            <a:r>
              <a:rPr lang="ru-RU" b="1" dirty="0" smtClean="0"/>
              <a:t> педагогов </a:t>
            </a:r>
            <a:r>
              <a:rPr lang="ru-RU" dirty="0" smtClean="0"/>
              <a:t>из не менее чем </a:t>
            </a:r>
            <a:r>
              <a:rPr lang="ru-RU" cap="all" dirty="0" smtClean="0"/>
              <a:t>30%</a:t>
            </a:r>
            <a:r>
              <a:rPr lang="ru-RU" dirty="0" smtClean="0"/>
              <a:t> школ будут использовать сервисы федеральной информационно-сервисной платформы цифровой образовательной среды</a:t>
            </a:r>
          </a:p>
          <a:p>
            <a:r>
              <a:rPr lang="ru-RU" b="1" cap="all" dirty="0" smtClean="0"/>
              <a:t>40% ОБРАЗОВАТЕЛЬНЫХ ОРГАНИЗАЦИЙ </a:t>
            </a:r>
            <a:r>
              <a:rPr lang="ru-RU" dirty="0" smtClean="0"/>
              <a:t>из числа субъектов Российской Федерации, участвующих в эксперименте по модернизации начального общего, основного общего и среднего общего образования, будут оснащены компьютерным, </a:t>
            </a:r>
            <a:r>
              <a:rPr lang="ru-RU" dirty="0" err="1" smtClean="0"/>
              <a:t>мультимедийным</a:t>
            </a:r>
            <a:r>
              <a:rPr lang="ru-RU" dirty="0" smtClean="0"/>
              <a:t>, презентационным оборудованием и программным обеспечением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саня\Downloads\Z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03973" cy="6858000"/>
          </a:xfrm>
          <a:prstGeom prst="rect">
            <a:avLst/>
          </a:prstGeom>
          <a:noFill/>
        </p:spPr>
      </p:pic>
      <p:pic>
        <p:nvPicPr>
          <p:cNvPr id="4" name="Picture 1" descr="C:\Users\саня\Downloads\Z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7" y="0"/>
            <a:ext cx="970397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данному направлению в нашей </a:t>
            </a:r>
            <a:r>
              <a:rPr lang="ru-RU" dirty="0" smtClean="0"/>
              <a:t>школе будет проводиться работа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500166" y="5286388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752114" y="472595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857224" y="47148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428728" y="2786058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609238" y="215418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500167" y="2071678"/>
            <a:ext cx="421484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Использование интерактивных досок, </a:t>
            </a:r>
          </a:p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планшетов и </a:t>
            </a:r>
            <a:r>
              <a:rPr lang="ru-RU" dirty="0" err="1" smtClean="0">
                <a:solidFill>
                  <a:schemeClr val="bg1"/>
                </a:solidFill>
              </a:rPr>
              <a:t>нетбуков</a:t>
            </a:r>
            <a:r>
              <a:rPr lang="ru-RU" dirty="0" smtClean="0">
                <a:solidFill>
                  <a:schemeClr val="bg1"/>
                </a:solidFill>
              </a:rPr>
              <a:t> для обучения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642910" y="22145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428728" y="3571876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609238" y="301143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714348" y="307181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500166" y="4429132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680676" y="386869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785786" y="3857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500166" y="6143644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752114" y="5583205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785786" y="55721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500166" y="2857496"/>
            <a:ext cx="485778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Регистрация и работа педагогов и учащихся</a:t>
            </a:r>
          </a:p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 на различных </a:t>
            </a:r>
            <a:r>
              <a:rPr lang="ru-RU" dirty="0" err="1" smtClean="0">
                <a:solidFill>
                  <a:schemeClr val="bg1"/>
                </a:solidFill>
              </a:rPr>
              <a:t>онлайн-платформах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571604" y="3786190"/>
            <a:ext cx="492922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Использование дистанционных </a:t>
            </a:r>
          </a:p>
          <a:p>
            <a:pPr eaLnBrk="0" hangingPunct="0"/>
            <a:r>
              <a:rPr lang="ru-RU" dirty="0" smtClean="0">
                <a:solidFill>
                  <a:schemeClr val="bg1"/>
                </a:solidFill>
              </a:rPr>
              <a:t>форм обучения 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571604" y="4714884"/>
            <a:ext cx="48577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Участие в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онлайн-конкурсах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, олимпиадах и конференциях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6" name="Picture 7" descr="C:\Users\саня\Downloads\логоти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00372"/>
            <a:ext cx="2410749" cy="214314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643042" y="5715016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Ведение электронных журналов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643446"/>
            <a:ext cx="6858048" cy="2000264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  <p:pic>
        <p:nvPicPr>
          <p:cNvPr id="4" name="Picture 7" descr="C:\Users\саня\Downloads\логотип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4780392" cy="424973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949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189a3e58ab5ffe8f5d6b6fe875db182f44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109</Words>
  <Application>Microsoft Office PowerPoint</Application>
  <PresentationFormat>Экран (4:3)</PresentationFormat>
  <Paragraphs>37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МБОУ   «СОШ с.Гендерген»</vt:lpstr>
      <vt:lpstr> Сроки реализации 01.01.2019 — 30.12.2024 </vt:lpstr>
      <vt:lpstr>Слайд 3</vt:lpstr>
      <vt:lpstr>ЗА СЧЕТ МЕРОПРИЯТИЙ ПРОЕКТА К КОНЦУ 2024 ГОДА БУДУТ ДОСТИГНУТЫ СЛЕДУЮЩИЕ РЕЗУЛЬТАТЫ И ПОКАЗАТЕЛИ:</vt:lpstr>
      <vt:lpstr>Слайд 5</vt:lpstr>
      <vt:lpstr>по данному направлению в нашей школе будет проводиться работа :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разум</dc:title>
  <dc:creator>obstinate</dc:creator>
  <dc:description>Шаблон презентации с сайта https://presentation-creation.ru/</dc:description>
  <cp:lastModifiedBy>1</cp:lastModifiedBy>
  <cp:revision>1405</cp:revision>
  <dcterms:created xsi:type="dcterms:W3CDTF">2018-02-25T09:09:03Z</dcterms:created>
  <dcterms:modified xsi:type="dcterms:W3CDTF">2023-08-19T06:06:45Z</dcterms:modified>
</cp:coreProperties>
</file>