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5853113" cy="32908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 varScale="1">
        <p:scale>
          <a:sx n="232" d="100"/>
          <a:sy n="232" d="100"/>
        </p:scale>
        <p:origin x="54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639" y="538578"/>
            <a:ext cx="4389835" cy="1145717"/>
          </a:xfrm>
        </p:spPr>
        <p:txBody>
          <a:bodyPr anchor="b"/>
          <a:lstStyle>
            <a:lvl1pPr algn="ctr"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639" y="1728478"/>
            <a:ext cx="4389835" cy="794536"/>
          </a:xfrm>
        </p:spPr>
        <p:txBody>
          <a:bodyPr/>
          <a:lstStyle>
            <a:lvl1pPr marL="0" indent="0" algn="ctr">
              <a:buNone/>
              <a:defRPr sz="1152"/>
            </a:lvl1pPr>
            <a:lvl2pPr marL="219410" indent="0" algn="ctr">
              <a:buNone/>
              <a:defRPr sz="960"/>
            </a:lvl2pPr>
            <a:lvl3pPr marL="438821" indent="0" algn="ctr">
              <a:buNone/>
              <a:defRPr sz="864"/>
            </a:lvl3pPr>
            <a:lvl4pPr marL="658231" indent="0" algn="ctr">
              <a:buNone/>
              <a:defRPr sz="768"/>
            </a:lvl4pPr>
            <a:lvl5pPr marL="877641" indent="0" algn="ctr">
              <a:buNone/>
              <a:defRPr sz="768"/>
            </a:lvl5pPr>
            <a:lvl6pPr marL="1097051" indent="0" algn="ctr">
              <a:buNone/>
              <a:defRPr sz="768"/>
            </a:lvl6pPr>
            <a:lvl7pPr marL="1316462" indent="0" algn="ctr">
              <a:buNone/>
              <a:defRPr sz="768"/>
            </a:lvl7pPr>
            <a:lvl8pPr marL="1535872" indent="0" algn="ctr">
              <a:buNone/>
              <a:defRPr sz="768"/>
            </a:lvl8pPr>
            <a:lvl9pPr marL="1755282" indent="0" algn="ctr">
              <a:buNone/>
              <a:defRPr sz="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3CEF-769A-4390-A626-DF925D16F21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8121-A824-4C39-B016-1F72EAA9F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96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3CEF-769A-4390-A626-DF925D16F21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8121-A824-4C39-B016-1F72EAA9F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486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8634" y="175210"/>
            <a:ext cx="1262077" cy="2788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401" y="175210"/>
            <a:ext cx="3713069" cy="2788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3CEF-769A-4390-A626-DF925D16F21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8121-A824-4C39-B016-1F72EAA9F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38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3CEF-769A-4390-A626-DF925D16F21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8121-A824-4C39-B016-1F72EAA9F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386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353" y="820437"/>
            <a:ext cx="5048310" cy="1368918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353" y="2202305"/>
            <a:ext cx="5048310" cy="719882"/>
          </a:xfrm>
        </p:spPr>
        <p:txBody>
          <a:bodyPr/>
          <a:lstStyle>
            <a:lvl1pPr marL="0" indent="0">
              <a:buNone/>
              <a:defRPr sz="1152">
                <a:solidFill>
                  <a:schemeClr val="tx1">
                    <a:tint val="75000"/>
                  </a:schemeClr>
                </a:solidFill>
              </a:defRPr>
            </a:lvl1pPr>
            <a:lvl2pPr marL="21941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2pPr>
            <a:lvl3pPr marL="438821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3pPr>
            <a:lvl4pPr marL="65823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4pPr>
            <a:lvl5pPr marL="87764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5pPr>
            <a:lvl6pPr marL="109705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6pPr>
            <a:lvl7pPr marL="131646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7pPr>
            <a:lvl8pPr marL="153587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8pPr>
            <a:lvl9pPr marL="175528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3CEF-769A-4390-A626-DF925D16F21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8121-A824-4C39-B016-1F72EAA9F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540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402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3138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3CEF-769A-4390-A626-DF925D16F21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8121-A824-4C39-B016-1F72EAA9F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825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175210"/>
            <a:ext cx="5048310" cy="6360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164" y="806725"/>
            <a:ext cx="2476141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164" y="1202088"/>
            <a:ext cx="2476141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3139" y="806725"/>
            <a:ext cx="2488335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63139" y="1202088"/>
            <a:ext cx="2488335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3CEF-769A-4390-A626-DF925D16F21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8121-A824-4C39-B016-1F72EAA9F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70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3CEF-769A-4390-A626-DF925D16F21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8121-A824-4C39-B016-1F72EAA9F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677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3CEF-769A-4390-A626-DF925D16F21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8121-A824-4C39-B016-1F72EAA9F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465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8336" y="473827"/>
            <a:ext cx="2963138" cy="2338663"/>
          </a:xfrm>
        </p:spPr>
        <p:txBody>
          <a:bodyPr/>
          <a:lstStyle>
            <a:lvl1pPr>
              <a:defRPr sz="1536"/>
            </a:lvl1pPr>
            <a:lvl2pPr>
              <a:defRPr sz="1344"/>
            </a:lvl2pPr>
            <a:lvl3pPr>
              <a:defRPr sz="1152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3CEF-769A-4390-A626-DF925D16F21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8121-A824-4C39-B016-1F72EAA9F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75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88336" y="473827"/>
            <a:ext cx="2963138" cy="2338663"/>
          </a:xfrm>
        </p:spPr>
        <p:txBody>
          <a:bodyPr anchor="t"/>
          <a:lstStyle>
            <a:lvl1pPr marL="0" indent="0">
              <a:buNone/>
              <a:defRPr sz="1536"/>
            </a:lvl1pPr>
            <a:lvl2pPr marL="219410" indent="0">
              <a:buNone/>
              <a:defRPr sz="1344"/>
            </a:lvl2pPr>
            <a:lvl3pPr marL="438821" indent="0">
              <a:buNone/>
              <a:defRPr sz="1152"/>
            </a:lvl3pPr>
            <a:lvl4pPr marL="658231" indent="0">
              <a:buNone/>
              <a:defRPr sz="960"/>
            </a:lvl4pPr>
            <a:lvl5pPr marL="877641" indent="0">
              <a:buNone/>
              <a:defRPr sz="960"/>
            </a:lvl5pPr>
            <a:lvl6pPr marL="1097051" indent="0">
              <a:buNone/>
              <a:defRPr sz="960"/>
            </a:lvl6pPr>
            <a:lvl7pPr marL="1316462" indent="0">
              <a:buNone/>
              <a:defRPr sz="960"/>
            </a:lvl7pPr>
            <a:lvl8pPr marL="1535872" indent="0">
              <a:buNone/>
              <a:defRPr sz="960"/>
            </a:lvl8pPr>
            <a:lvl9pPr marL="1755282" indent="0">
              <a:buNone/>
              <a:defRPr sz="96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3CEF-769A-4390-A626-DF925D16F21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08121-A824-4C39-B016-1F72EAA9F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09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402" y="175210"/>
            <a:ext cx="5048310" cy="63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402" y="876047"/>
            <a:ext cx="5048310" cy="208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402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93CEF-769A-4390-A626-DF925D16F21C}" type="datetimeFigureOut">
              <a:rPr lang="ru-RU" smtClean="0"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8844" y="3050166"/>
            <a:ext cx="1975426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33761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8121-A824-4C39-B016-1F72EAA9FF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8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821" rtl="0" eaLnBrk="1" latinLnBrk="0" hangingPunct="1">
        <a:lnSpc>
          <a:spcPct val="90000"/>
        </a:lnSpc>
        <a:spcBef>
          <a:spcPct val="0"/>
        </a:spcBef>
        <a:buNone/>
        <a:defRPr sz="2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05" indent="-109705" algn="l" defTabSz="438821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344" kern="1200">
          <a:solidFill>
            <a:schemeClr val="tx1"/>
          </a:solidFill>
          <a:latin typeface="+mn-lt"/>
          <a:ea typeface="+mn-ea"/>
          <a:cs typeface="+mn-cs"/>
        </a:defRPr>
      </a:lvl1pPr>
      <a:lvl2pPr marL="329115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2pPr>
      <a:lvl3pPr marL="54852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6793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98734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20675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42616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64557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86498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1pPr>
      <a:lvl2pPr marL="21941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2pPr>
      <a:lvl3pPr marL="43882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3pPr>
      <a:lvl4pPr marL="65823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87764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09705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31646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53587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75528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15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6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7.xml"/><Relationship Id="rId5" Type="http://schemas.microsoft.com/office/2007/relationships/media" Target="../media/media4.mp3"/><Relationship Id="rId10" Type="http://schemas.openxmlformats.org/officeDocument/2006/relationships/audio" Target="../media/media6.mp3"/><Relationship Id="rId4" Type="http://schemas.openxmlformats.org/officeDocument/2006/relationships/audio" Target="../media/media3.mp3"/><Relationship Id="rId9" Type="http://schemas.microsoft.com/office/2007/relationships/media" Target="../media/media6.mp3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urok.fedcdo.ru/wp-content/themes/yootheme/video/tigr_i_ego_rodstvenniki.mp4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27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6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32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56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91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ык тигр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066" y="2980509"/>
            <a:ext cx="192259" cy="19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05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ык льв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95" y="1098164"/>
            <a:ext cx="208734" cy="208734"/>
          </a:xfrm>
          <a:prstGeom prst="rect">
            <a:avLst/>
          </a:prstGeom>
        </p:spPr>
      </p:pic>
      <p:pic>
        <p:nvPicPr>
          <p:cNvPr id="4" name="рык леопарда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702" y="422663"/>
            <a:ext cx="208734" cy="208734"/>
          </a:xfrm>
          <a:prstGeom prst="rect">
            <a:avLst/>
          </a:prstGeom>
        </p:spPr>
      </p:pic>
      <p:pic>
        <p:nvPicPr>
          <p:cNvPr id="5" name="Сервал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887" y="1902749"/>
            <a:ext cx="208734" cy="208734"/>
          </a:xfrm>
          <a:prstGeom prst="rect">
            <a:avLst/>
          </a:prstGeom>
        </p:spPr>
      </p:pic>
      <p:pic>
        <p:nvPicPr>
          <p:cNvPr id="6" name="снежный барс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893" y="373234"/>
            <a:ext cx="208734" cy="208734"/>
          </a:xfrm>
          <a:prstGeom prst="rect">
            <a:avLst/>
          </a:prstGeom>
        </p:spPr>
      </p:pic>
      <p:pic>
        <p:nvPicPr>
          <p:cNvPr id="7" name="каракал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612" y="1943938"/>
            <a:ext cx="208734" cy="20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77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1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7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29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sp>
        <p:nvSpPr>
          <p:cNvPr id="4" name="Прямоугольник 3">
            <a:hlinkClick r:id="rId3"/>
          </p:cNvPr>
          <p:cNvSpPr/>
          <p:nvPr/>
        </p:nvSpPr>
        <p:spPr>
          <a:xfrm>
            <a:off x="156519" y="1767016"/>
            <a:ext cx="1985319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97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6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55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15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39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552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62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973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34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811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57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02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556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813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114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483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75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2382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652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915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877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45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38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81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15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40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1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682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0</Words>
  <Application>Microsoft Office PowerPoint</Application>
  <PresentationFormat>Произвольный</PresentationFormat>
  <Paragraphs>0</Paragraphs>
  <Slides>35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Smoxt</dc:creator>
  <cp:lastModifiedBy>Smoxt</cp:lastModifiedBy>
  <cp:revision>16</cp:revision>
  <dcterms:created xsi:type="dcterms:W3CDTF">2021-04-29T19:49:37Z</dcterms:created>
  <dcterms:modified xsi:type="dcterms:W3CDTF">2022-06-14T20:24:51Z</dcterms:modified>
</cp:coreProperties>
</file>