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57" r:id="rId5"/>
    <p:sldId id="265" r:id="rId6"/>
    <p:sldId id="263" r:id="rId7"/>
    <p:sldId id="266" r:id="rId8"/>
    <p:sldId id="260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18896-C625-40DE-A8F4-6EE17391030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028C63E-2BA1-41A2-955A-8D274031B537}">
      <dgm:prSet phldrT="[Текст]" custT="1"/>
      <dgm:spPr/>
      <dgm:t>
        <a:bodyPr/>
        <a:lstStyle/>
        <a:p>
          <a:r>
            <a:rPr lang="ru-RU" sz="2800" b="0" dirty="0" smtClean="0">
              <a:solidFill>
                <a:srgbClr val="002060"/>
              </a:solidFill>
            </a:rPr>
            <a:t>образовательные</a:t>
          </a:r>
          <a:endParaRPr lang="ru-RU" sz="2800" b="0" dirty="0">
            <a:solidFill>
              <a:srgbClr val="002060"/>
            </a:solidFill>
          </a:endParaRPr>
        </a:p>
      </dgm:t>
    </dgm:pt>
    <dgm:pt modelId="{6CD9E600-1CC3-4574-94D9-6943A00BAAE8}" type="parTrans" cxnId="{DA19676A-94FF-47EA-8180-D1849A7B9674}">
      <dgm:prSet/>
      <dgm:spPr/>
      <dgm:t>
        <a:bodyPr/>
        <a:lstStyle/>
        <a:p>
          <a:endParaRPr lang="ru-RU"/>
        </a:p>
      </dgm:t>
    </dgm:pt>
    <dgm:pt modelId="{7C1793B3-3445-46AC-A755-295A8423D14A}" type="sibTrans" cxnId="{DA19676A-94FF-47EA-8180-D1849A7B9674}">
      <dgm:prSet/>
      <dgm:spPr/>
      <dgm:t>
        <a:bodyPr/>
        <a:lstStyle/>
        <a:p>
          <a:endParaRPr lang="ru-RU"/>
        </a:p>
      </dgm:t>
    </dgm:pt>
    <dgm:pt modelId="{46B1CAC0-4226-4060-821A-7088B37CA4B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развивающие</a:t>
          </a:r>
          <a:endParaRPr lang="ru-RU" sz="2400" dirty="0">
            <a:solidFill>
              <a:srgbClr val="002060"/>
            </a:solidFill>
          </a:endParaRPr>
        </a:p>
      </dgm:t>
    </dgm:pt>
    <dgm:pt modelId="{12F6A9BD-4263-4A32-9188-C8950B007C20}" type="parTrans" cxnId="{6440A3A3-0925-47B4-BF1C-6F765B33E4DC}">
      <dgm:prSet/>
      <dgm:spPr/>
      <dgm:t>
        <a:bodyPr/>
        <a:lstStyle/>
        <a:p>
          <a:endParaRPr lang="ru-RU"/>
        </a:p>
      </dgm:t>
    </dgm:pt>
    <dgm:pt modelId="{D1E28AA6-D186-4884-B881-CB5844A070FE}" type="sibTrans" cxnId="{6440A3A3-0925-47B4-BF1C-6F765B33E4DC}">
      <dgm:prSet/>
      <dgm:spPr/>
      <dgm:t>
        <a:bodyPr/>
        <a:lstStyle/>
        <a:p>
          <a:endParaRPr lang="ru-RU"/>
        </a:p>
      </dgm:t>
    </dgm:pt>
    <dgm:pt modelId="{7F33D678-506B-4C6A-AE50-67913C8171D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воспитывающие</a:t>
          </a:r>
          <a:endParaRPr lang="ru-RU" dirty="0">
            <a:solidFill>
              <a:srgbClr val="002060"/>
            </a:solidFill>
          </a:endParaRPr>
        </a:p>
      </dgm:t>
    </dgm:pt>
    <dgm:pt modelId="{625A7A21-41FB-46D2-B86E-E486306C8AB3}" type="parTrans" cxnId="{0ED87088-6A14-43F9-94AC-6C99B6ADDC7C}">
      <dgm:prSet/>
      <dgm:spPr/>
      <dgm:t>
        <a:bodyPr/>
        <a:lstStyle/>
        <a:p>
          <a:endParaRPr lang="ru-RU"/>
        </a:p>
      </dgm:t>
    </dgm:pt>
    <dgm:pt modelId="{0B01DDEF-0840-4FA6-B4F6-A037D755049F}" type="sibTrans" cxnId="{0ED87088-6A14-43F9-94AC-6C99B6ADDC7C}">
      <dgm:prSet/>
      <dgm:spPr/>
      <dgm:t>
        <a:bodyPr/>
        <a:lstStyle/>
        <a:p>
          <a:endParaRPr lang="ru-RU"/>
        </a:p>
      </dgm:t>
    </dgm:pt>
    <dgm:pt modelId="{2993EF03-ADAD-4984-A4BB-932CB46B9D0A}" type="pres">
      <dgm:prSet presAssocID="{37618896-C625-40DE-A8F4-6EE17391030A}" presName="compositeShape" presStyleCnt="0">
        <dgm:presLayoutVars>
          <dgm:dir/>
          <dgm:resizeHandles/>
        </dgm:presLayoutVars>
      </dgm:prSet>
      <dgm:spPr/>
    </dgm:pt>
    <dgm:pt modelId="{26AAF56A-87EE-4844-A6E4-EEF75F87B5C2}" type="pres">
      <dgm:prSet presAssocID="{37618896-C625-40DE-A8F4-6EE17391030A}" presName="pyramid" presStyleLbl="node1" presStyleIdx="0" presStyleCnt="1" custLinFactNeighborX="-7740" custLinFactNeighborY="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1578FE-0C98-41B7-AB98-3ABD51BA3E94}" type="pres">
      <dgm:prSet presAssocID="{37618896-C625-40DE-A8F4-6EE17391030A}" presName="theList" presStyleCnt="0"/>
      <dgm:spPr/>
    </dgm:pt>
    <dgm:pt modelId="{8F337279-4F7A-4740-A0FA-955C102715DD}" type="pres">
      <dgm:prSet presAssocID="{B028C63E-2BA1-41A2-955A-8D274031B537}" presName="aNode" presStyleLbl="fgAcc1" presStyleIdx="0" presStyleCnt="3" custLinFactNeighborX="-132" custLinFactNeighborY="-1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22EB-98F6-469D-9C64-3F45AAA862F6}" type="pres">
      <dgm:prSet presAssocID="{B028C63E-2BA1-41A2-955A-8D274031B537}" presName="aSpace" presStyleCnt="0"/>
      <dgm:spPr/>
    </dgm:pt>
    <dgm:pt modelId="{39142CBB-3A91-4A07-8EC9-05AD08963C9B}" type="pres">
      <dgm:prSet presAssocID="{46B1CAC0-4226-4060-821A-7088B37CA4B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FEC97-8BED-410C-9F83-8FC6BB3BEC87}" type="pres">
      <dgm:prSet presAssocID="{46B1CAC0-4226-4060-821A-7088B37CA4B5}" presName="aSpace" presStyleCnt="0"/>
      <dgm:spPr/>
    </dgm:pt>
    <dgm:pt modelId="{3DA3E0E8-2E75-419F-9B55-7DA5D41BEB2A}" type="pres">
      <dgm:prSet presAssocID="{7F33D678-506B-4C6A-AE50-67913C8171D3}" presName="aNode" presStyleLbl="fgAcc1" presStyleIdx="2" presStyleCnt="3" custLinFactNeighborX="2202" custLinFactNeighborY="-6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5FBE1-70F3-46A2-ADC1-5111E1277CB1}" type="pres">
      <dgm:prSet presAssocID="{7F33D678-506B-4C6A-AE50-67913C8171D3}" presName="aSpace" presStyleCnt="0"/>
      <dgm:spPr/>
    </dgm:pt>
  </dgm:ptLst>
  <dgm:cxnLst>
    <dgm:cxn modelId="{B7674C03-D97A-424A-A515-9EA4E6A08D09}" type="presOf" srcId="{7F33D678-506B-4C6A-AE50-67913C8171D3}" destId="{3DA3E0E8-2E75-419F-9B55-7DA5D41BEB2A}" srcOrd="0" destOrd="0" presId="urn:microsoft.com/office/officeart/2005/8/layout/pyramid2"/>
    <dgm:cxn modelId="{7B0D0708-C14E-4F25-8F63-0E56D01B40EC}" type="presOf" srcId="{B028C63E-2BA1-41A2-955A-8D274031B537}" destId="{8F337279-4F7A-4740-A0FA-955C102715DD}" srcOrd="0" destOrd="0" presId="urn:microsoft.com/office/officeart/2005/8/layout/pyramid2"/>
    <dgm:cxn modelId="{F0B8BAC3-2D28-45E0-B41A-70C365955FE1}" type="presOf" srcId="{46B1CAC0-4226-4060-821A-7088B37CA4B5}" destId="{39142CBB-3A91-4A07-8EC9-05AD08963C9B}" srcOrd="0" destOrd="0" presId="urn:microsoft.com/office/officeart/2005/8/layout/pyramid2"/>
    <dgm:cxn modelId="{7AD6DE98-0E4B-44B4-AA4C-AFBB818B23B1}" type="presOf" srcId="{37618896-C625-40DE-A8F4-6EE17391030A}" destId="{2993EF03-ADAD-4984-A4BB-932CB46B9D0A}" srcOrd="0" destOrd="0" presId="urn:microsoft.com/office/officeart/2005/8/layout/pyramid2"/>
    <dgm:cxn modelId="{0ED87088-6A14-43F9-94AC-6C99B6ADDC7C}" srcId="{37618896-C625-40DE-A8F4-6EE17391030A}" destId="{7F33D678-506B-4C6A-AE50-67913C8171D3}" srcOrd="2" destOrd="0" parTransId="{625A7A21-41FB-46D2-B86E-E486306C8AB3}" sibTransId="{0B01DDEF-0840-4FA6-B4F6-A037D755049F}"/>
    <dgm:cxn modelId="{DA19676A-94FF-47EA-8180-D1849A7B9674}" srcId="{37618896-C625-40DE-A8F4-6EE17391030A}" destId="{B028C63E-2BA1-41A2-955A-8D274031B537}" srcOrd="0" destOrd="0" parTransId="{6CD9E600-1CC3-4574-94D9-6943A00BAAE8}" sibTransId="{7C1793B3-3445-46AC-A755-295A8423D14A}"/>
    <dgm:cxn modelId="{6440A3A3-0925-47B4-BF1C-6F765B33E4DC}" srcId="{37618896-C625-40DE-A8F4-6EE17391030A}" destId="{46B1CAC0-4226-4060-821A-7088B37CA4B5}" srcOrd="1" destOrd="0" parTransId="{12F6A9BD-4263-4A32-9188-C8950B007C20}" sibTransId="{D1E28AA6-D186-4884-B881-CB5844A070FE}"/>
    <dgm:cxn modelId="{BDB539EC-C4A1-4815-967D-5BAA3EFAE244}" type="presParOf" srcId="{2993EF03-ADAD-4984-A4BB-932CB46B9D0A}" destId="{26AAF56A-87EE-4844-A6E4-EEF75F87B5C2}" srcOrd="0" destOrd="0" presId="urn:microsoft.com/office/officeart/2005/8/layout/pyramid2"/>
    <dgm:cxn modelId="{2ACE9ACE-6D12-4714-A475-701C9B7E6841}" type="presParOf" srcId="{2993EF03-ADAD-4984-A4BB-932CB46B9D0A}" destId="{C81578FE-0C98-41B7-AB98-3ABD51BA3E94}" srcOrd="1" destOrd="0" presId="urn:microsoft.com/office/officeart/2005/8/layout/pyramid2"/>
    <dgm:cxn modelId="{88CEF514-0EBC-4690-A41A-5EC51BA7624D}" type="presParOf" srcId="{C81578FE-0C98-41B7-AB98-3ABD51BA3E94}" destId="{8F337279-4F7A-4740-A0FA-955C102715DD}" srcOrd="0" destOrd="0" presId="urn:microsoft.com/office/officeart/2005/8/layout/pyramid2"/>
    <dgm:cxn modelId="{C79313CA-090A-46A7-8A5B-B6F99E27C755}" type="presParOf" srcId="{C81578FE-0C98-41B7-AB98-3ABD51BA3E94}" destId="{7F4922EB-98F6-469D-9C64-3F45AAA862F6}" srcOrd="1" destOrd="0" presId="urn:microsoft.com/office/officeart/2005/8/layout/pyramid2"/>
    <dgm:cxn modelId="{484A48D5-027B-4A6D-B85E-D7FA9646E7C3}" type="presParOf" srcId="{C81578FE-0C98-41B7-AB98-3ABD51BA3E94}" destId="{39142CBB-3A91-4A07-8EC9-05AD08963C9B}" srcOrd="2" destOrd="0" presId="urn:microsoft.com/office/officeart/2005/8/layout/pyramid2"/>
    <dgm:cxn modelId="{34C6091D-5677-4FC3-A4C5-57573D680F4E}" type="presParOf" srcId="{C81578FE-0C98-41B7-AB98-3ABD51BA3E94}" destId="{C78FEC97-8BED-410C-9F83-8FC6BB3BEC87}" srcOrd="3" destOrd="0" presId="urn:microsoft.com/office/officeart/2005/8/layout/pyramid2"/>
    <dgm:cxn modelId="{21BC7AAB-7F43-44BF-AE9D-B513A3285D17}" type="presParOf" srcId="{C81578FE-0C98-41B7-AB98-3ABD51BA3E94}" destId="{3DA3E0E8-2E75-419F-9B55-7DA5D41BEB2A}" srcOrd="4" destOrd="0" presId="urn:microsoft.com/office/officeart/2005/8/layout/pyramid2"/>
    <dgm:cxn modelId="{BECB64A7-15E9-4D2B-8FD1-7FB6C8C58AE1}" type="presParOf" srcId="{C81578FE-0C98-41B7-AB98-3ABD51BA3E94}" destId="{96D5FBE1-70F3-46A2-ADC1-5111E1277CB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F56A-87EE-4844-A6E4-EEF75F87B5C2}">
      <dsp:nvSpPr>
        <dsp:cNvPr id="0" name=""/>
        <dsp:cNvSpPr/>
      </dsp:nvSpPr>
      <dsp:spPr>
        <a:xfrm>
          <a:off x="1042958" y="0"/>
          <a:ext cx="4708525" cy="4708525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37279-4F7A-4740-A0FA-955C102715DD}">
      <dsp:nvSpPr>
        <dsp:cNvPr id="0" name=""/>
        <dsp:cNvSpPr/>
      </dsp:nvSpPr>
      <dsp:spPr>
        <a:xfrm>
          <a:off x="3757620" y="471478"/>
          <a:ext cx="3060541" cy="1114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rgbClr val="002060"/>
              </a:solidFill>
            </a:rPr>
            <a:t>образовательные</a:t>
          </a:r>
          <a:endParaRPr lang="ru-RU" sz="2800" b="0" kern="1200" dirty="0">
            <a:solidFill>
              <a:srgbClr val="002060"/>
            </a:solidFill>
          </a:endParaRPr>
        </a:p>
      </dsp:txBody>
      <dsp:txXfrm>
        <a:off x="3812030" y="525888"/>
        <a:ext cx="2951721" cy="1005776"/>
      </dsp:txXfrm>
    </dsp:sp>
    <dsp:sp modelId="{39142CBB-3A91-4A07-8EC9-05AD08963C9B}">
      <dsp:nvSpPr>
        <dsp:cNvPr id="0" name=""/>
        <dsp:cNvSpPr/>
      </dsp:nvSpPr>
      <dsp:spPr>
        <a:xfrm>
          <a:off x="3761660" y="1727302"/>
          <a:ext cx="3060541" cy="1114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развивающие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3816070" y="1781712"/>
        <a:ext cx="2951721" cy="1005776"/>
      </dsp:txXfrm>
    </dsp:sp>
    <dsp:sp modelId="{3DA3E0E8-2E75-419F-9B55-7DA5D41BEB2A}">
      <dsp:nvSpPr>
        <dsp:cNvPr id="0" name=""/>
        <dsp:cNvSpPr/>
      </dsp:nvSpPr>
      <dsp:spPr>
        <a:xfrm>
          <a:off x="3829053" y="2971808"/>
          <a:ext cx="3060541" cy="1114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</a:rPr>
            <a:t>воспитывающие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883463" y="3026218"/>
        <a:ext cx="2951721" cy="100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7380-EFDA-4258-90AC-2283278FE20F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A1599-68BC-4E25-B7D8-89C5FCC34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8792-2888-4989-B73A-F86F348C7C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8792-2888-4989-B73A-F86F348C7C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88792-2888-4989-B73A-F86F348C7C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школа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5" y="642918"/>
            <a:ext cx="5072098" cy="1631216"/>
          </a:xfrm>
          <a:prstGeom prst="rect">
            <a:avLst/>
          </a:prstGeom>
          <a:solidFill>
            <a:schemeClr val="bg1">
              <a:alpha val="73000"/>
            </a:schemeClr>
          </a:solidFill>
          <a:ln w="762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ОБЩЕОБРАЗОВАТЕЛЬНОЕ УЧРЕЖДЕНИЕ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«СРЕДНЯЯ ОБЩЕОБРАЗОВАТЕЛЬНАЯ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с.ГЕНДЕРГЕН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НОЖАЙ-ЮРТОВСКОГО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357826"/>
            <a:ext cx="3714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английского языка </a:t>
            </a:r>
          </a:p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Байханова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М.С.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3071810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3000373"/>
            <a:ext cx="371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nfisa Grotesk" pitchFamily="2" charset="0"/>
              </a:rPr>
              <a:t>Введение и реализация обновленных ФГОС на уроках иностранного языка</a:t>
            </a:r>
            <a:r>
              <a:rPr lang="ru-RU" sz="2800" b="1" dirty="0" smtClean="0">
                <a:solidFill>
                  <a:srgbClr val="002060"/>
                </a:solidFill>
                <a:latin typeface="Anfisa Grotesk" pitchFamily="2" charset="0"/>
              </a:rPr>
              <a:t>.</a:t>
            </a:r>
            <a:endParaRPr lang="ru-RU" sz="2800" dirty="0" smtClean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4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6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rgbClr val="FFFF00"/>
                </a:solidFill>
                <a:latin typeface="Anfisa Grotesk" pitchFamily="2" charset="0"/>
              </a:rPr>
              <a:t>Благодарю за внимание</a:t>
            </a:r>
            <a:r>
              <a:rPr lang="ru-RU" dirty="0" smtClean="0">
                <a:latin typeface="Anfisa Grotesk" pitchFamily="2" charset="0"/>
              </a:rPr>
              <a:t/>
            </a:r>
            <a:br>
              <a:rPr lang="ru-RU" dirty="0" smtClean="0">
                <a:latin typeface="Anfisa Grotesk" pitchFamily="2" charset="0"/>
              </a:rPr>
            </a:br>
            <a:endParaRPr lang="ru-RU" dirty="0">
              <a:latin typeface="Anfisa Grotesk" pitchFamily="2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Рисунок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214283" y="3786190"/>
            <a:ext cx="8338702" cy="2786082"/>
          </a:xfrm>
          <a:prstGeom prst="rect">
            <a:avLst/>
          </a:prstGeom>
          <a:solidFill>
            <a:schemeClr val="bg1">
              <a:alpha val="30000"/>
            </a:schemeClr>
          </a:solidFill>
          <a:ln w="76200">
            <a:solidFill>
              <a:srgbClr val="FFE18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«...</a:t>
            </a:r>
            <a:r>
              <a:rPr lang="ru-RU" sz="3200" dirty="0" smtClean="0"/>
              <a:t> Нельзя относиться к образованию только как к накоплению знаний. В современных условиях это - прежде всего развитие аналитических способностей и критического мышления у учеников. Это умение учиться. Умение самому воспринимать знания, успевать за переменами.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3200" dirty="0" smtClean="0"/>
              <a:t>Президент РФ В. В. Путин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 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rgbClr val="FFFF00"/>
                </a:solidFill>
              </a:rPr>
              <a:t>Цели и задачи обучения иностранному языку</a:t>
            </a:r>
            <a:endParaRPr lang="ru-RU" sz="48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72056" cy="257174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Интегративная</a:t>
            </a:r>
            <a:r>
              <a:rPr lang="ru-RU" sz="2800" dirty="0" smtClean="0">
                <a:solidFill>
                  <a:srgbClr val="FFFF00"/>
                </a:solidFill>
              </a:rPr>
              <a:t> цель обучения иностранному языку- формирование коммуникативной компетенции школьника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367240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20220906_1756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71678"/>
            <a:ext cx="7429520" cy="386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Функциональная грамотность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33" b="-43366"/>
          <a:stretch/>
        </p:blipFill>
        <p:spPr bwMode="auto">
          <a:xfrm>
            <a:off x="155040" y="1700808"/>
            <a:ext cx="4251887" cy="5045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 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20906_17554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42219"/>
            <a:ext cx="8229600" cy="4241924"/>
          </a:xfr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 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00325" y="3322320"/>
          <a:ext cx="3943350" cy="213360"/>
        </p:xfrm>
        <a:graphic>
          <a:graphicData uri="http://schemas.openxmlformats.org/drawingml/2006/table">
            <a:tbl>
              <a:tblPr/>
              <a:tblGrid>
                <a:gridCol w="394335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42" y="3966054"/>
            <a:ext cx="8358214" cy="2308324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Составители новых стандартов призывают современных педагогов перестать ориентироваться только на перечень тем учебного плана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20220906_1754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0"/>
            <a:ext cx="2357454" cy="233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8" name="Рисунок 7" descr="IMG_20220906_1754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000240"/>
            <a:ext cx="7524619" cy="364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118</Words>
  <Application>Microsoft Office PowerPoint</Application>
  <PresentationFormat>Экран (4:3)</PresentationFormat>
  <Paragraphs>21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Цели и задачи обучения иностранному языку</vt:lpstr>
      <vt:lpstr>Интегративная цель обучения иностранному языку- формирование коммуникативной компетенции школьника.</vt:lpstr>
      <vt:lpstr>Презентация PowerPoint</vt:lpstr>
      <vt:lpstr>Функциональная грамотность</vt:lpstr>
      <vt:lpstr>Презентация PowerPoint</vt:lpstr>
      <vt:lpstr>Презентация PowerPoint</vt:lpstr>
      <vt:lpstr>Презентация PowerPoint</vt:lpstr>
      <vt:lpstr> 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1</cp:lastModifiedBy>
  <cp:revision>14</cp:revision>
  <dcterms:created xsi:type="dcterms:W3CDTF">2022-09-04T16:07:52Z</dcterms:created>
  <dcterms:modified xsi:type="dcterms:W3CDTF">2023-05-18T05:49:34Z</dcterms:modified>
</cp:coreProperties>
</file>