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diagrams/quickStyle2.xml" ContentType="application/vnd.openxmlformats-officedocument.drawingml.diagramQuickStyl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2.xml" ContentType="application/vnd.openxmlformats-officedocument.presentationml.slide+xml"/>
  <Override PartName="/ppt/diagrams/colors2.xml" ContentType="application/vnd.openxmlformats-officedocument.drawingml.diagramColors+xml"/>
  <Override PartName="/ppt/slideLayouts/slideLayout4.xml" ContentType="application/vnd.openxmlformats-officedocument.presentationml.slideLayout+xml"/>
  <Override PartName="/ppt/slides/slide4.xml" ContentType="application/vnd.openxmlformats-officedocument.presentationml.slide+xml"/>
  <Override PartName="/ppt/diagrams/data2.xml" ContentType="application/vnd.openxmlformats-officedocument.drawingml.diagramData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diagrams/quickStyle1.xml" ContentType="application/vnd.openxmlformats-officedocument.drawingml.diagramQuickStyle+xml"/>
  <Override PartName="/ppt/slides/slide6.xml" ContentType="application/vnd.openxmlformats-officedocument.presentationml.slide+xml"/>
  <Override PartName="/ppt/diagrams/drawing2.xml" ContentType="application/vnd.openxmlformats-officedocument.drawingml.diagramDrawing+xml"/>
  <Override PartName="/ppt/diagrams/layout2.xml" ContentType="application/vnd.openxmlformats-officedocument.drawingml.diagramLayout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slides/slide19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1" d="100"/>
          <a:sy n="81" d="100"/>
        </p:scale>
        <p:origin x="60" y="558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openxmlformats.org/officeDocument/2006/relationships/image" Target="../media/image32.jpg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image" Target="../media/image41.jpg"/><Relationship Id="rId11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openxmlformats.org/officeDocument/2006/relationships/image" Target="../media/image43.jpg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microsoft.com/office/2007/relationships/diagramDrawing" Target="../diagrams/drawing2.xml" /></Relationships>
</file>

<file path=ppt/diagrams/_rels/drawing1.xml.rels><?xml version="1.0" encoding="UTF-8" standalone="yes"?><Relationships xmlns="http://schemas.openxmlformats.org/package/2006/relationships"><Relationship Id="rId1" Type="http://schemas.openxmlformats.org/officeDocument/2006/relationships/image" Target="../media/image32.jpg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image" Target="../media/image41.jpg"/></Relationships>
</file>

<file path=ppt/diagrams/_rels/drawing2.xml.rels><?xml version="1.0" encoding="UTF-8" standalone="yes"?><Relationships xmlns="http://schemas.openxmlformats.org/package/2006/relationships"><Relationship Id="rId1" Type="http://schemas.openxmlformats.org/officeDocument/2006/relationships/image" Target="../media/image43.jpg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46C3D74-1646-4665-AAB5-3E7721ABB31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9C0DD22A-AB88-4081-B289-0DE07C8B0313}">
      <dgm:prSet phldrT="[Текст]"/>
      <dgm:spPr bwMode="auto"/>
      <dgm:t>
        <a:bodyPr/>
        <a:lstStyle/>
        <a:p>
          <a:pPr>
            <a:defRPr/>
          </a:pPr>
          <a:r>
            <a:rPr lang="ru-RU" b="1"/>
            <a:t>Четкий режим</a:t>
          </a:r>
          <a:endParaRPr lang="ru-RU" b="1"/>
        </a:p>
      </dgm:t>
    </dgm:pt>
    <dgm:pt modelId="{CA11B3F2-9A45-4FB6-90B6-9935A3E7A329}" type="parTrans" cxnId="{7696404B-6918-4AA3-8BE3-85F55489085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9528DBB-4696-4B48-A51A-28F495F2932E}" type="sibTrans" cxnId="{7696404B-6918-4AA3-8BE3-85F55489085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52E004F-751E-4A1F-ABED-49DA150ABED1}">
      <dgm:prSet phldrT="[Текст]"/>
      <dgm:spPr bwMode="auto"/>
      <dgm:t>
        <a:bodyPr/>
        <a:lstStyle/>
        <a:p>
          <a:pPr>
            <a:defRPr/>
          </a:pPr>
          <a:r>
            <a:rPr lang="ru-RU" b="1"/>
            <a:t>Калорийность, компенсирующая </a:t>
          </a:r>
          <a:r>
            <a:rPr lang="ru-RU" b="1"/>
            <a:t>энергозатраты</a:t>
          </a:r>
          <a:endParaRPr lang="ru-RU" b="1"/>
        </a:p>
      </dgm:t>
    </dgm:pt>
    <dgm:pt modelId="{A3255603-84EC-436E-8FE9-CE4DCF6CF31B}" type="parTrans" cxnId="{BDDBC929-0AB3-4649-9E6E-60E2AD559CB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FCA39EF-340D-412D-A9D4-1ACDD185B623}" type="sibTrans" cxnId="{BDDBC929-0AB3-4649-9E6E-60E2AD559CB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CB09E51-40BF-4893-9863-3CFEC8B2EF02}">
      <dgm:prSet phldrT="[Текст]"/>
      <dgm:spPr bwMode="auto"/>
      <dgm:t>
        <a:bodyPr/>
        <a:lstStyle/>
        <a:p>
          <a:pPr>
            <a:defRPr/>
          </a:pPr>
          <a:r>
            <a:rPr lang="ru-RU" b="1"/>
            <a:t>Сбалансированность</a:t>
          </a:r>
          <a:endParaRPr lang="ru-RU" b="1"/>
        </a:p>
      </dgm:t>
    </dgm:pt>
    <dgm:pt modelId="{335E153A-B104-4947-92DE-167C73339A6C}" type="parTrans" cxnId="{4DE440F2-A4B7-4928-9020-78D1E7837DF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CCE2845-B64A-4B57-AEE9-CECA0D4E0648}" type="sibTrans" cxnId="{4DE440F2-A4B7-4928-9020-78D1E7837DF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42BCB48-5694-4162-82CE-33DFADF57E81}">
      <dgm:prSet phldrT=""/>
      <dgm:spPr bwMode="auto"/>
      <dgm:t>
        <a:bodyPr/>
        <a:lstStyle/>
        <a:p>
          <a:pPr>
            <a:defRPr/>
          </a:pPr>
          <a:r>
            <a:rPr lang="ru-RU" b="1"/>
            <a:t>Разнообразие</a:t>
          </a:r>
          <a:endParaRPr lang="ru-RU" b="1"/>
        </a:p>
      </dgm:t>
    </dgm:pt>
    <dgm:pt modelId="{8FBDDF01-4411-4FDF-A7A0-7FC2B4003F50}" type="parTrans" cxnId="{01CAAEC6-2D6F-4647-8984-08B18AAEED8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44CBF8-9F05-481C-8CA8-BE4A25D25453}" type="sibTrans" cxnId="{01CAAEC6-2D6F-4647-8984-08B18AAEED8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9BCBF03-0DB3-4548-A87A-F44D22A3C208}">
      <dgm:prSet phldrT=""/>
      <dgm:spPr bwMode="auto"/>
      <dgm:t>
        <a:bodyPr/>
        <a:lstStyle/>
        <a:p>
          <a:pPr>
            <a:defRPr/>
          </a:pPr>
          <a:r>
            <a:rPr lang="ru-RU" b="1"/>
            <a:t>Вкус и эстетичность</a:t>
          </a:r>
          <a:endParaRPr lang="ru-RU" b="1"/>
        </a:p>
      </dgm:t>
    </dgm:pt>
    <dgm:pt modelId="{38DAC753-3152-49A5-A3A3-EA651AD79008}" type="parTrans" cxnId="{77903BAC-4535-4A99-B644-04A6D9C415E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BEF9A78-EFA4-4A80-A0B8-E5BFF3F7203A}" type="sibTrans" cxnId="{77903BAC-4535-4A99-B644-04A6D9C415E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BFB1DF-DA32-4969-AD07-554D424798B7}">
      <dgm:prSet phldrT=""/>
      <dgm:spPr bwMode="auto"/>
      <dgm:t>
        <a:bodyPr/>
        <a:lstStyle/>
        <a:p>
          <a:pPr>
            <a:defRPr/>
          </a:pPr>
          <a:r>
            <a:rPr lang="ru-RU" b="1"/>
            <a:t>Щадящая кулинарная обработка</a:t>
          </a:r>
          <a:endParaRPr lang="ru-RU" b="1"/>
        </a:p>
      </dgm:t>
    </dgm:pt>
    <dgm:pt modelId="{9D45F34A-7E04-4912-A2B4-EE12275CEA65}" type="parTrans" cxnId="{79156BF3-5D8C-4398-8F57-2898FFB7F65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8A70F27-E5C4-487F-BC08-4F993BD7BF0F}" type="sibTrans" cxnId="{79156BF3-5D8C-4398-8F57-2898FFB7F65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320EE25-2814-4B29-83E6-18E4C0ECE022}">
      <dgm:prSet phldrT=""/>
      <dgm:spPr bwMode="auto"/>
      <dgm:t>
        <a:bodyPr/>
        <a:lstStyle/>
        <a:p>
          <a:pPr>
            <a:defRPr/>
          </a:pPr>
          <a:r>
            <a:rPr lang="ru-RU" b="1"/>
            <a:t>Свежие продукты, безопасность</a:t>
          </a:r>
          <a:endParaRPr lang="ru-RU" b="1"/>
        </a:p>
      </dgm:t>
    </dgm:pt>
    <dgm:pt modelId="{C63F3686-F1E0-4E1F-95F5-B7B12FC7D9CF}" type="parTrans" cxnId="{E119D49E-D54A-4590-B94D-60D82C94D30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414B965-1CBC-4C1D-AF26-AB342A279389}" type="sibTrans" cxnId="{E119D49E-D54A-4590-B94D-60D82C94D30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15A81E1-271E-44D3-9D69-8A81A9C7EA16}">
      <dgm:prSet phldrT=""/>
      <dgm:spPr bwMode="auto"/>
      <dgm:t>
        <a:bodyPr/>
        <a:lstStyle/>
        <a:p>
          <a:pPr>
            <a:defRPr/>
          </a:pPr>
          <a:r>
            <a:rPr lang="ru-RU" b="1"/>
            <a:t>Время для приема пищи</a:t>
          </a:r>
          <a:endParaRPr lang="ru-RU" b="1"/>
        </a:p>
      </dgm:t>
    </dgm:pt>
    <dgm:pt modelId="{8734A4B3-9C2A-4C7A-9BDD-2ACB7A43C044}" type="parTrans" cxnId="{498876C3-7082-4922-B282-12882CDB5C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03EAF34-18B5-4F13-B5CA-3C99AB0DB1B4}" type="sibTrans" cxnId="{498876C3-7082-4922-B282-12882CDB5C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9E6BA7D-DDC5-4018-9662-446C71F152A7}">
      <dgm:prSet phldrT=""/>
      <dgm:spPr bwMode="auto"/>
      <dgm:t>
        <a:bodyPr/>
        <a:lstStyle/>
        <a:p>
          <a:pPr>
            <a:defRPr/>
          </a:pPr>
          <a:r>
            <a:rPr lang="ru-RU" b="1"/>
            <a:t>Здоровый перекус</a:t>
          </a:r>
          <a:endParaRPr lang="ru-RU" b="1"/>
        </a:p>
      </dgm:t>
    </dgm:pt>
    <dgm:pt modelId="{31877A38-8312-4DC8-83F7-AF6EAC70E734}" type="parTrans" cxnId="{70FE60FA-63BD-4BB5-8398-C3C38F0FCCE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6A1E7BD-294C-4A36-A0E2-EC56FC361226}" type="sibTrans" cxnId="{70FE60FA-63BD-4BB5-8398-C3C38F0FCCE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FC02898-9A16-41A0-9654-58C841FE3EE3}">
      <dgm:prSet phldrT=""/>
      <dgm:spPr bwMode="auto"/>
      <dgm:t>
        <a:bodyPr/>
        <a:lstStyle/>
        <a:p>
          <a:pPr>
            <a:defRPr/>
          </a:pPr>
          <a:r>
            <a:rPr lang="ru-RU" b="1"/>
            <a:t>Правильная упаковка</a:t>
          </a:r>
          <a:endParaRPr lang="ru-RU" b="1"/>
        </a:p>
      </dgm:t>
    </dgm:pt>
    <dgm:pt modelId="{5D873992-2E92-4EEE-AE0D-97BFE925C186}" type="parTrans" cxnId="{9907331A-4D2A-48DA-85BC-D4A107B5A34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87248DE-FE43-4763-8B3A-D87D33A0D777}" type="sibTrans" cxnId="{9907331A-4D2A-48DA-85BC-D4A107B5A34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C1CC44E-18D5-4D32-9232-3B5E471171C9}" type="pres">
      <dgm:prSet presAssocID="{046C3D74-1646-4665-AAB5-3E7721ABB31D}" presName="Name0" presStyleCnt="0">
        <dgm:presLayoutVars>
          <dgm:dir val="norm"/>
          <dgm:resizeHandles val="exact"/>
        </dgm:presLayoutVars>
      </dgm:prSet>
      <dgm:spPr bwMode="auto"/>
    </dgm:pt>
    <dgm:pt modelId="{29F49634-5C13-421D-92DB-EA84E6A7CC7C}" type="pres">
      <dgm:prSet presAssocID="{9C0DD22A-AB88-4081-B289-0DE07C8B0313}" presName="composite" presStyleCnt="0"/>
      <dgm:spPr bwMode="auto"/>
    </dgm:pt>
    <dgm:pt modelId="{AE51668F-B870-41CA-B870-D17D057AE0A2}" type="pres">
      <dgm:prSet presAssocID="{9C0DD22A-AB88-4081-B289-0DE07C8B0313}" presName="rect1" presStyleLbl="trAlignAcc1" presStyleIdx="0" presStyleCnt="10">
        <dgm:presLayoutVars>
          <dgm:bulletEnabled val="1"/>
        </dgm:presLayoutVars>
      </dgm:prSet>
      <dgm:spPr bwMode="auto"/>
    </dgm:pt>
    <dgm:pt modelId="{8E87864E-740A-415D-B01C-E1988F118656}" type="pres">
      <dgm:prSet presAssocID="{9C0DD22A-AB88-4081-B289-0DE07C8B0313}" presName="rect2" presStyleLbl="fgImgPlace1" presStyleIdx="0" presStyleCnt="10"/>
      <dgm:spPr bwMode="auto">
        <a:blipFill>
          <a:blip r:embed="rId1"/>
          <a:srcRect l="27678" t="0" r="27678" b="0"/>
          <a:stretch/>
        </a:blipFill>
      </dgm:spPr>
    </dgm:pt>
    <dgm:pt modelId="{7F5C65A1-A2D4-40E9-9C0A-8ABC6196FD53}" type="pres">
      <dgm:prSet presAssocID="{59528DBB-4696-4B48-A51A-28F495F2932E}" presName="sibTrans" presStyleCnt="0"/>
      <dgm:spPr bwMode="auto"/>
    </dgm:pt>
    <dgm:pt modelId="{0FFA4D75-6402-409F-83A4-D98D1789CC28}" type="pres">
      <dgm:prSet presAssocID="{252E004F-751E-4A1F-ABED-49DA150ABED1}" presName="composite" presStyleCnt="0"/>
      <dgm:spPr bwMode="auto"/>
    </dgm:pt>
    <dgm:pt modelId="{097C188F-C30E-47C9-9C5F-EAED97BC8F25}" type="pres">
      <dgm:prSet presAssocID="{252E004F-751E-4A1F-ABED-49DA150ABED1}" presName="rect1" presStyleLbl="trAlignAcc1" presStyleIdx="1" presStyleCnt="1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3FDD984D-7D96-4E66-A86A-DC80C9A8539A}" type="pres">
      <dgm:prSet presAssocID="{252E004F-751E-4A1F-ABED-49DA150ABED1}" presName="rect2" presStyleLbl="fgImgPlace1" presStyleIdx="1" presStyleCnt="10"/>
      <dgm:spPr bwMode="auto">
        <a:blipFill>
          <a:blip r:embed="rId2"/>
          <a:srcRect l="15277" t="0" r="15277" b="0"/>
          <a:stretch/>
        </a:blipFill>
      </dgm:spPr>
    </dgm:pt>
    <dgm:pt modelId="{38F62E9A-1212-4116-9083-7DB59F801F2D}" type="pres">
      <dgm:prSet presAssocID="{CFCA39EF-340D-412D-A9D4-1ACDD185B623}" presName="sibTrans" presStyleCnt="0"/>
      <dgm:spPr bwMode="auto"/>
    </dgm:pt>
    <dgm:pt modelId="{1DB0FBFB-9586-43A1-B62E-CD286FB71EE4}" type="pres">
      <dgm:prSet presAssocID="{7CB09E51-40BF-4893-9863-3CFEC8B2EF02}" presName="composite" presStyleCnt="0"/>
      <dgm:spPr bwMode="auto"/>
    </dgm:pt>
    <dgm:pt modelId="{D9688C48-3FDC-44FE-B18F-F54D609F9B1F}" type="pres">
      <dgm:prSet presAssocID="{7CB09E51-40BF-4893-9863-3CFEC8B2EF02}" presName="rect1" presStyleLbl="trAlignAcc1" presStyleIdx="2" presStyleCnt="10">
        <dgm:presLayoutVars>
          <dgm:bulletEnabled val="1"/>
        </dgm:presLayoutVars>
      </dgm:prSet>
      <dgm:spPr bwMode="auto"/>
    </dgm:pt>
    <dgm:pt modelId="{E1051A6D-4721-44FF-A0BF-4E2C1A2E474F}" type="pres">
      <dgm:prSet presAssocID="{7CB09E51-40BF-4893-9863-3CFEC8B2EF02}" presName="rect2" presStyleLbl="fgImgPlace1" presStyleIdx="2" presStyleCnt="10"/>
      <dgm:spPr bwMode="auto">
        <a:blipFill>
          <a:blip r:embed="rId3"/>
          <a:srcRect l="27678" t="0" r="27678" b="0"/>
          <a:stretch/>
        </a:blipFill>
      </dgm:spPr>
    </dgm:pt>
    <dgm:pt modelId="{56783F14-8EA0-4A71-8CDC-DB7BF38046A7}" type="pres">
      <dgm:prSet presAssocID="{0CCE2845-B64A-4B57-AEE9-CECA0D4E0648}" presName="sibTrans" presStyleCnt="0"/>
      <dgm:spPr bwMode="auto"/>
    </dgm:pt>
    <dgm:pt modelId="{8E6D7C63-4758-412E-8E94-D56139ED7254}" type="pres">
      <dgm:prSet presAssocID="{C42BCB48-5694-4162-82CE-33DFADF57E81}" presName="composite" presStyleCnt="0"/>
      <dgm:spPr bwMode="auto"/>
    </dgm:pt>
    <dgm:pt modelId="{E4180E4C-17FC-4EDC-A930-9D748A51B369}" type="pres">
      <dgm:prSet presAssocID="{C42BCB48-5694-4162-82CE-33DFADF57E81}" presName="rect1" presStyleLbl="trAlignAcc1" presStyleIdx="3" presStyleCnt="10">
        <dgm:presLayoutVars>
          <dgm:bulletEnabled val="1"/>
        </dgm:presLayoutVars>
      </dgm:prSet>
      <dgm:spPr bwMode="auto"/>
    </dgm:pt>
    <dgm:pt modelId="{B4B69450-6A29-4947-BB8C-B9F545D0C0F5}" type="pres">
      <dgm:prSet presAssocID="{C42BCB48-5694-4162-82CE-33DFADF57E81}" presName="rect2" presStyleLbl="fgImgPlace1" presStyleIdx="3" presStyleCnt="10"/>
      <dgm:spPr bwMode="auto">
        <a:blipFill>
          <a:blip r:embed="rId4"/>
          <a:srcRect l="27678" t="0" r="27678" b="0"/>
          <a:stretch/>
        </a:blipFill>
      </dgm:spPr>
    </dgm:pt>
    <dgm:pt modelId="{444DAC18-0862-461C-8416-C03CEF5B9DE7}" type="pres">
      <dgm:prSet presAssocID="{1E44CBF8-9F05-481C-8CA8-BE4A25D25453}" presName="sibTrans" presStyleCnt="0"/>
      <dgm:spPr bwMode="auto"/>
    </dgm:pt>
    <dgm:pt modelId="{ED97D105-4021-490D-B167-766115947697}" type="pres">
      <dgm:prSet presAssocID="{A9BCBF03-0DB3-4548-A87A-F44D22A3C208}" presName="composite" presStyleCnt="0"/>
      <dgm:spPr bwMode="auto"/>
    </dgm:pt>
    <dgm:pt modelId="{B9613544-DD94-4796-A3AF-606413DE8154}" type="pres">
      <dgm:prSet presAssocID="{A9BCBF03-0DB3-4548-A87A-F44D22A3C208}" presName="rect1" presStyleLbl="trAlignAcc1" presStyleIdx="4" presStyleCnt="1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2507974-8F32-41F1-817C-8AFFA895D2F0}" type="pres">
      <dgm:prSet presAssocID="{A9BCBF03-0DB3-4548-A87A-F44D22A3C208}" presName="rect2" presStyleLbl="fgImgPlace1" presStyleIdx="4" presStyleCnt="10"/>
      <dgm:spPr bwMode="auto">
        <a:blipFill>
          <a:blip r:embed="rId5"/>
          <a:srcRect l="27678" t="0" r="27678" b="0"/>
          <a:stretch/>
        </a:blipFill>
      </dgm:spPr>
    </dgm:pt>
    <dgm:pt modelId="{974B1630-5E49-4B82-83B9-3BD7902B3058}" type="pres">
      <dgm:prSet presAssocID="{FBEF9A78-EFA4-4A80-A0B8-E5BFF3F7203A}" presName="sibTrans" presStyleCnt="0"/>
      <dgm:spPr bwMode="auto"/>
    </dgm:pt>
    <dgm:pt modelId="{A6D98541-E8F2-4F78-8407-0AD870E61744}" type="pres">
      <dgm:prSet presAssocID="{D7BFB1DF-DA32-4969-AD07-554D424798B7}" presName="composite" presStyleCnt="0"/>
      <dgm:spPr bwMode="auto"/>
    </dgm:pt>
    <dgm:pt modelId="{C9D62ACE-F457-4482-8B57-62C677ABB710}" type="pres">
      <dgm:prSet presAssocID="{D7BFB1DF-DA32-4969-AD07-554D424798B7}" presName="rect1" presStyleLbl="trAlignAcc1" presStyleIdx="5" presStyleCnt="10">
        <dgm:presLayoutVars>
          <dgm:bulletEnabled val="1"/>
        </dgm:presLayoutVars>
      </dgm:prSet>
      <dgm:spPr bwMode="auto"/>
    </dgm:pt>
    <dgm:pt modelId="{E15CFDF5-76DD-4ED7-92A9-54F10C3D7D68}" type="pres">
      <dgm:prSet presAssocID="{D7BFB1DF-DA32-4969-AD07-554D424798B7}" presName="rect2" presStyleLbl="fgImgPlace1" presStyleIdx="5" presStyleCnt="10"/>
      <dgm:spPr bwMode="auto">
        <a:blipFill>
          <a:blip r:embed="rId6"/>
          <a:srcRect l="6896" t="0" r="6896" b="0"/>
          <a:stretch/>
        </a:blipFill>
      </dgm:spPr>
    </dgm:pt>
    <dgm:pt modelId="{A98CF61B-B225-45DB-8ACC-C2DF4494B900}" type="pres">
      <dgm:prSet presAssocID="{F8A70F27-E5C4-487F-BC08-4F993BD7BF0F}" presName="sibTrans" presStyleCnt="0"/>
      <dgm:spPr bwMode="auto"/>
    </dgm:pt>
    <dgm:pt modelId="{0C46B9BB-D3B6-43C0-BD11-4DD343C220A1}" type="pres">
      <dgm:prSet presAssocID="{E320EE25-2814-4B29-83E6-18E4C0ECE022}" presName="composite" presStyleCnt="0"/>
      <dgm:spPr bwMode="auto"/>
    </dgm:pt>
    <dgm:pt modelId="{FABA3CBF-998F-4AAB-A487-617D3494E410}" type="pres">
      <dgm:prSet presAssocID="{E320EE25-2814-4B29-83E6-18E4C0ECE022}" presName="rect1" presStyleLbl="trAlignAcc1" presStyleIdx="6" presStyleCnt="10">
        <dgm:presLayoutVars>
          <dgm:bulletEnabled val="1"/>
        </dgm:presLayoutVars>
      </dgm:prSet>
      <dgm:spPr bwMode="auto"/>
    </dgm:pt>
    <dgm:pt modelId="{401A22C0-7A09-4EE1-B2EB-734DC9F9F343}" type="pres">
      <dgm:prSet presAssocID="{E320EE25-2814-4B29-83E6-18E4C0ECE022}" presName="rect2" presStyleLbl="fgImgPlace1" presStyleIdx="6" presStyleCnt="10"/>
      <dgm:spPr bwMode="auto">
        <a:blipFill>
          <a:blip r:embed="rId7"/>
          <a:srcRect l="25000" t="0" r="25000" b="0"/>
          <a:stretch/>
        </a:blipFill>
      </dgm:spPr>
    </dgm:pt>
    <dgm:pt modelId="{26D60B7D-5D2B-4A73-9DE4-0DB1E2C0EA3E}" type="pres">
      <dgm:prSet presAssocID="{F414B965-1CBC-4C1D-AF26-AB342A279389}" presName="sibTrans" presStyleCnt="0"/>
      <dgm:spPr bwMode="auto"/>
    </dgm:pt>
    <dgm:pt modelId="{09893F5C-A494-44DE-A387-9D34C126989F}" type="pres">
      <dgm:prSet presAssocID="{D15A81E1-271E-44D3-9D69-8A81A9C7EA16}" presName="composite" presStyleCnt="0"/>
      <dgm:spPr bwMode="auto"/>
    </dgm:pt>
    <dgm:pt modelId="{51038A77-B423-4F75-B7CA-F1145CC397FC}" type="pres">
      <dgm:prSet presAssocID="{D15A81E1-271E-44D3-9D69-8A81A9C7EA16}" presName="rect1" presStyleLbl="trAlignAcc1" presStyleIdx="7" presStyleCnt="1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56A6AD81-D6D7-4FC5-914F-C73A29C7AE3A}" type="pres">
      <dgm:prSet presAssocID="{D15A81E1-271E-44D3-9D69-8A81A9C7EA16}" presName="rect2" presStyleLbl="fgImgPlace1" presStyleIdx="7" presStyleCnt="10"/>
      <dgm:spPr bwMode="auto">
        <a:blipFill>
          <a:blip r:embed="rId8"/>
          <a:srcRect l="29166" t="0" r="29166" b="0"/>
          <a:stretch/>
        </a:blipFill>
      </dgm:spPr>
    </dgm:pt>
    <dgm:pt modelId="{8EDCAEDC-108B-41AC-8785-576E48470AEA}" type="pres">
      <dgm:prSet presAssocID="{303EAF34-18B5-4F13-B5CA-3C99AB0DB1B4}" presName="sibTrans" presStyleCnt="0"/>
      <dgm:spPr bwMode="auto"/>
    </dgm:pt>
    <dgm:pt modelId="{D2426D5B-B566-4BE6-BF48-ED8AD62DC786}" type="pres">
      <dgm:prSet presAssocID="{09E6BA7D-DDC5-4018-9662-446C71F152A7}" presName="composite" presStyleCnt="0"/>
      <dgm:spPr bwMode="auto"/>
    </dgm:pt>
    <dgm:pt modelId="{9B0750E3-5461-498A-B1CB-97DF68CA2BF1}" type="pres">
      <dgm:prSet presAssocID="{09E6BA7D-DDC5-4018-9662-446C71F152A7}" presName="rect1" presStyleLbl="trAlignAcc1" presStyleIdx="8" presStyleCnt="10">
        <dgm:presLayoutVars>
          <dgm:bulletEnabled val="1"/>
        </dgm:presLayoutVars>
      </dgm:prSet>
      <dgm:spPr bwMode="auto"/>
    </dgm:pt>
    <dgm:pt modelId="{C437620C-61FE-4F12-A44B-890F75FB2A68}" type="pres">
      <dgm:prSet presAssocID="{09E6BA7D-DDC5-4018-9662-446C71F152A7}" presName="rect2" presStyleLbl="fgImgPlace1" presStyleIdx="8" presStyleCnt="10"/>
      <dgm:spPr bwMode="auto">
        <a:blipFill>
          <a:blip r:embed="rId9"/>
          <a:srcRect l="32517" t="0" r="32517" b="0"/>
          <a:stretch/>
        </a:blipFill>
      </dgm:spPr>
    </dgm:pt>
    <dgm:pt modelId="{954E5584-E62B-462A-80BA-2DA5725B4546}" type="pres">
      <dgm:prSet presAssocID="{D6A1E7BD-294C-4A36-A0E2-EC56FC361226}" presName="sibTrans" presStyleCnt="0"/>
      <dgm:spPr bwMode="auto"/>
    </dgm:pt>
    <dgm:pt modelId="{47F6AE7A-AAC7-4286-A3BF-3AABC4B8FA3D}" type="pres">
      <dgm:prSet presAssocID="{6FC02898-9A16-41A0-9654-58C841FE3EE3}" presName="composite" presStyleCnt="0"/>
      <dgm:spPr bwMode="auto"/>
    </dgm:pt>
    <dgm:pt modelId="{CEFCC6AA-B4D3-4574-A632-BA105F8A9151}" type="pres">
      <dgm:prSet presAssocID="{6FC02898-9A16-41A0-9654-58C841FE3EE3}" presName="rect1" presStyleLbl="trAlignAcc1" presStyleIdx="9" presStyleCnt="10">
        <dgm:presLayoutVars>
          <dgm:bulletEnabled val="1"/>
        </dgm:presLayoutVars>
      </dgm:prSet>
      <dgm:spPr bwMode="auto"/>
    </dgm:pt>
    <dgm:pt modelId="{952671B3-ED7A-4B26-9C4F-55A5C430AB5E}" type="pres">
      <dgm:prSet presAssocID="{6FC02898-9A16-41A0-9654-58C841FE3EE3}" presName="rect2" presStyleLbl="fgImgPlace1" presStyleIdx="9" presStyleCnt="10"/>
      <dgm:spPr bwMode="auto">
        <a:blipFill>
          <a:blip r:embed="rId10"/>
          <a:srcRect l="29166" t="0" r="29166" b="0"/>
          <a:stretch/>
        </a:blipFill>
      </dgm:spPr>
    </dgm:pt>
  </dgm:ptLst>
  <dgm:cxnLst>
    <dgm:cxn modelId="{B54723D1-0B63-4ABF-9989-990FB0B877B9}" type="presOf" srcId="{252E004F-751E-4A1F-ABED-49DA150ABED1}" destId="{097C188F-C30E-47C9-9C5F-EAED97BC8F25}" srcOrd="0" destOrd="0" presId="urn:microsoft.com/office/officeart/2008/layout/PictureStrips"/>
    <dgm:cxn modelId="{24AC93A5-617E-4AF3-90CB-C10242F2F2D3}" type="presOf" srcId="{7CB09E51-40BF-4893-9863-3CFEC8B2EF02}" destId="{D9688C48-3FDC-44FE-B18F-F54D609F9B1F}" srcOrd="0" destOrd="0" presId="urn:microsoft.com/office/officeart/2008/layout/PictureStrips"/>
    <dgm:cxn modelId="{4F916FDF-051A-421A-A30C-08E9C9949F9D}" type="presOf" srcId="{E320EE25-2814-4B29-83E6-18E4C0ECE022}" destId="{FABA3CBF-998F-4AAB-A487-617D3494E410}" srcOrd="0" destOrd="0" presId="urn:microsoft.com/office/officeart/2008/layout/PictureStrips"/>
    <dgm:cxn modelId="{FDDA5C24-B284-458A-B684-0AC532686685}" type="presOf" srcId="{A9BCBF03-0DB3-4548-A87A-F44D22A3C208}" destId="{B9613544-DD94-4796-A3AF-606413DE8154}" srcOrd="0" destOrd="0" presId="urn:microsoft.com/office/officeart/2008/layout/PictureStrips"/>
    <dgm:cxn modelId="{A913D515-86D8-45A8-94DC-D9D86F6D1F4C}" type="presOf" srcId="{C42BCB48-5694-4162-82CE-33DFADF57E81}" destId="{E4180E4C-17FC-4EDC-A930-9D748A51B369}" srcOrd="0" destOrd="0" presId="urn:microsoft.com/office/officeart/2008/layout/PictureStrips"/>
    <dgm:cxn modelId="{8EC7F70C-68BC-4FE4-86CD-5C121A6D8FBC}" type="presOf" srcId="{D7BFB1DF-DA32-4969-AD07-554D424798B7}" destId="{C9D62ACE-F457-4482-8B57-62C677ABB710}" srcOrd="0" destOrd="0" presId="urn:microsoft.com/office/officeart/2008/layout/PictureStrips"/>
    <dgm:cxn modelId="{DE0D4992-3778-4F2A-B636-CB9D00E20216}" type="presOf" srcId="{9C0DD22A-AB88-4081-B289-0DE07C8B0313}" destId="{AE51668F-B870-41CA-B870-D17D057AE0A2}" srcOrd="0" destOrd="0" presId="urn:microsoft.com/office/officeart/2008/layout/PictureStrips"/>
    <dgm:cxn modelId="{A6FAD3A5-0215-4C36-9AE5-42155BD115AE}" type="presOf" srcId="{D15A81E1-271E-44D3-9D69-8A81A9C7EA16}" destId="{51038A77-B423-4F75-B7CA-F1145CC397FC}" srcOrd="0" destOrd="0" presId="urn:microsoft.com/office/officeart/2008/layout/PictureStrips"/>
    <dgm:cxn modelId="{77903BAC-4535-4A99-B644-04A6D9C415E3}" srcId="{046C3D74-1646-4665-AAB5-3E7721ABB31D}" destId="{A9BCBF03-0DB3-4548-A87A-F44D22A3C208}" srcOrd="4" destOrd="0" parTransId="{38DAC753-3152-49A5-A3A3-EA651AD79008}" sibTransId="{FBEF9A78-EFA4-4A80-A0B8-E5BFF3F7203A}"/>
    <dgm:cxn modelId="{E119D49E-D54A-4590-B94D-60D82C94D302}" srcId="{046C3D74-1646-4665-AAB5-3E7721ABB31D}" destId="{E320EE25-2814-4B29-83E6-18E4C0ECE022}" srcOrd="6" destOrd="0" parTransId="{C63F3686-F1E0-4E1F-95F5-B7B12FC7D9CF}" sibTransId="{F414B965-1CBC-4C1D-AF26-AB342A279389}"/>
    <dgm:cxn modelId="{01CAAEC6-2D6F-4647-8984-08B18AAEED85}" srcId="{046C3D74-1646-4665-AAB5-3E7721ABB31D}" destId="{C42BCB48-5694-4162-82CE-33DFADF57E81}" srcOrd="3" destOrd="0" parTransId="{8FBDDF01-4411-4FDF-A7A0-7FC2B4003F50}" sibTransId="{1E44CBF8-9F05-481C-8CA8-BE4A25D25453}"/>
    <dgm:cxn modelId="{E62CC63D-A3A6-47CD-A1F3-A276562280B4}" type="presOf" srcId="{09E6BA7D-DDC5-4018-9662-446C71F152A7}" destId="{9B0750E3-5461-498A-B1CB-97DF68CA2BF1}" srcOrd="0" destOrd="0" presId="urn:microsoft.com/office/officeart/2008/layout/PictureStrips"/>
    <dgm:cxn modelId="{9907331A-4D2A-48DA-85BC-D4A107B5A345}" srcId="{046C3D74-1646-4665-AAB5-3E7721ABB31D}" destId="{6FC02898-9A16-41A0-9654-58C841FE3EE3}" srcOrd="9" destOrd="0" parTransId="{5D873992-2E92-4EEE-AE0D-97BFE925C186}" sibTransId="{687248DE-FE43-4763-8B3A-D87D33A0D777}"/>
    <dgm:cxn modelId="{7696404B-6918-4AA3-8BE3-85F554890852}" srcId="{046C3D74-1646-4665-AAB5-3E7721ABB31D}" destId="{9C0DD22A-AB88-4081-B289-0DE07C8B0313}" srcOrd="0" destOrd="0" parTransId="{CA11B3F2-9A45-4FB6-90B6-9935A3E7A329}" sibTransId="{59528DBB-4696-4B48-A51A-28F495F2932E}"/>
    <dgm:cxn modelId="{498876C3-7082-4922-B282-12882CDB5CD1}" srcId="{046C3D74-1646-4665-AAB5-3E7721ABB31D}" destId="{D15A81E1-271E-44D3-9D69-8A81A9C7EA16}" srcOrd="7" destOrd="0" parTransId="{8734A4B3-9C2A-4C7A-9BDD-2ACB7A43C044}" sibTransId="{303EAF34-18B5-4F13-B5CA-3C99AB0DB1B4}"/>
    <dgm:cxn modelId="{4C32B0CF-4416-42A5-9A86-A3DBAF16E4EB}" type="presOf" srcId="{046C3D74-1646-4665-AAB5-3E7721ABB31D}" destId="{8C1CC44E-18D5-4D32-9232-3B5E471171C9}" srcOrd="0" destOrd="0" presId="urn:microsoft.com/office/officeart/2008/layout/PictureStrips"/>
    <dgm:cxn modelId="{4DE440F2-A4B7-4928-9020-78D1E7837DFD}" srcId="{046C3D74-1646-4665-AAB5-3E7721ABB31D}" destId="{7CB09E51-40BF-4893-9863-3CFEC8B2EF02}" srcOrd="2" destOrd="0" parTransId="{335E153A-B104-4947-92DE-167C73339A6C}" sibTransId="{0CCE2845-B64A-4B57-AEE9-CECA0D4E0648}"/>
    <dgm:cxn modelId="{47FEFF76-32AD-46A1-A9F3-9CDF6B47BE7B}" type="presOf" srcId="{6FC02898-9A16-41A0-9654-58C841FE3EE3}" destId="{CEFCC6AA-B4D3-4574-A632-BA105F8A9151}" srcOrd="0" destOrd="0" presId="urn:microsoft.com/office/officeart/2008/layout/PictureStrips"/>
    <dgm:cxn modelId="{70FE60FA-63BD-4BB5-8398-C3C38F0FCCE5}" srcId="{046C3D74-1646-4665-AAB5-3E7721ABB31D}" destId="{09E6BA7D-DDC5-4018-9662-446C71F152A7}" srcOrd="8" destOrd="0" parTransId="{31877A38-8312-4DC8-83F7-AF6EAC70E734}" sibTransId="{D6A1E7BD-294C-4A36-A0E2-EC56FC361226}"/>
    <dgm:cxn modelId="{79156BF3-5D8C-4398-8F57-2898FFB7F65D}" srcId="{046C3D74-1646-4665-AAB5-3E7721ABB31D}" destId="{D7BFB1DF-DA32-4969-AD07-554D424798B7}" srcOrd="5" destOrd="0" parTransId="{9D45F34A-7E04-4912-A2B4-EE12275CEA65}" sibTransId="{F8A70F27-E5C4-487F-BC08-4F993BD7BF0F}"/>
    <dgm:cxn modelId="{BDDBC929-0AB3-4649-9E6E-60E2AD559CB1}" srcId="{046C3D74-1646-4665-AAB5-3E7721ABB31D}" destId="{252E004F-751E-4A1F-ABED-49DA150ABED1}" srcOrd="1" destOrd="0" parTransId="{A3255603-84EC-436E-8FE9-CE4DCF6CF31B}" sibTransId="{CFCA39EF-340D-412D-A9D4-1ACDD185B623}"/>
    <dgm:cxn modelId="{5AA3E815-EC95-4AAC-84EB-2B5A94AC1C07}" type="presParOf" srcId="{8C1CC44E-18D5-4D32-9232-3B5E471171C9}" destId="{29F49634-5C13-421D-92DB-EA84E6A7CC7C}" srcOrd="0" destOrd="0" presId="urn:microsoft.com/office/officeart/2008/layout/PictureStrips"/>
    <dgm:cxn modelId="{A8EFFB8A-DA77-42CE-83B9-35A56CAE9406}" type="presParOf" srcId="{29F49634-5C13-421D-92DB-EA84E6A7CC7C}" destId="{AE51668F-B870-41CA-B870-D17D057AE0A2}" srcOrd="0" destOrd="0" presId="urn:microsoft.com/office/officeart/2008/layout/PictureStrips"/>
    <dgm:cxn modelId="{11FCD25E-6764-433D-9264-B78C64EB771B}" type="presParOf" srcId="{29F49634-5C13-421D-92DB-EA84E6A7CC7C}" destId="{8E87864E-740A-415D-B01C-E1988F118656}" srcOrd="1" destOrd="0" presId="urn:microsoft.com/office/officeart/2008/layout/PictureStrips"/>
    <dgm:cxn modelId="{7456D65D-D96F-4513-9C5D-9C406438400C}" type="presParOf" srcId="{8C1CC44E-18D5-4D32-9232-3B5E471171C9}" destId="{7F5C65A1-A2D4-40E9-9C0A-8ABC6196FD53}" srcOrd="1" destOrd="0" presId="urn:microsoft.com/office/officeart/2008/layout/PictureStrips"/>
    <dgm:cxn modelId="{A1D3F485-AA20-4DAD-8C52-F978B121131D}" type="presParOf" srcId="{8C1CC44E-18D5-4D32-9232-3B5E471171C9}" destId="{0FFA4D75-6402-409F-83A4-D98D1789CC28}" srcOrd="2" destOrd="0" presId="urn:microsoft.com/office/officeart/2008/layout/PictureStrips"/>
    <dgm:cxn modelId="{ED3E144F-F310-4766-A8ED-B9A304FE768D}" type="presParOf" srcId="{0FFA4D75-6402-409F-83A4-D98D1789CC28}" destId="{097C188F-C30E-47C9-9C5F-EAED97BC8F25}" srcOrd="0" destOrd="0" presId="urn:microsoft.com/office/officeart/2008/layout/PictureStrips"/>
    <dgm:cxn modelId="{576A1E5D-857E-4353-8A33-148F1479BCBE}" type="presParOf" srcId="{0FFA4D75-6402-409F-83A4-D98D1789CC28}" destId="{3FDD984D-7D96-4E66-A86A-DC80C9A8539A}" srcOrd="1" destOrd="0" presId="urn:microsoft.com/office/officeart/2008/layout/PictureStrips"/>
    <dgm:cxn modelId="{5C4DD7D0-0401-4CD3-AAE3-638876697494}" type="presParOf" srcId="{8C1CC44E-18D5-4D32-9232-3B5E471171C9}" destId="{38F62E9A-1212-4116-9083-7DB59F801F2D}" srcOrd="3" destOrd="0" presId="urn:microsoft.com/office/officeart/2008/layout/PictureStrips"/>
    <dgm:cxn modelId="{65304E2F-79C7-42A5-A330-FB19134B5201}" type="presParOf" srcId="{8C1CC44E-18D5-4D32-9232-3B5E471171C9}" destId="{1DB0FBFB-9586-43A1-B62E-CD286FB71EE4}" srcOrd="4" destOrd="0" presId="urn:microsoft.com/office/officeart/2008/layout/PictureStrips"/>
    <dgm:cxn modelId="{D76D5C76-2044-4592-A24B-EE7540C9C932}" type="presParOf" srcId="{1DB0FBFB-9586-43A1-B62E-CD286FB71EE4}" destId="{D9688C48-3FDC-44FE-B18F-F54D609F9B1F}" srcOrd="0" destOrd="0" presId="urn:microsoft.com/office/officeart/2008/layout/PictureStrips"/>
    <dgm:cxn modelId="{14AAD4ED-08C8-4941-A953-2AD9B523D76D}" type="presParOf" srcId="{1DB0FBFB-9586-43A1-B62E-CD286FB71EE4}" destId="{E1051A6D-4721-44FF-A0BF-4E2C1A2E474F}" srcOrd="1" destOrd="0" presId="urn:microsoft.com/office/officeart/2008/layout/PictureStrips"/>
    <dgm:cxn modelId="{2FB0AEC5-0405-422A-9ACC-3BAB96D718AF}" type="presParOf" srcId="{8C1CC44E-18D5-4D32-9232-3B5E471171C9}" destId="{56783F14-8EA0-4A71-8CDC-DB7BF38046A7}" srcOrd="5" destOrd="0" presId="urn:microsoft.com/office/officeart/2008/layout/PictureStrips"/>
    <dgm:cxn modelId="{648EBB3B-C2D5-4BF5-A238-ACB6D416B3E6}" type="presParOf" srcId="{8C1CC44E-18D5-4D32-9232-3B5E471171C9}" destId="{8E6D7C63-4758-412E-8E94-D56139ED7254}" srcOrd="6" destOrd="0" presId="urn:microsoft.com/office/officeart/2008/layout/PictureStrips"/>
    <dgm:cxn modelId="{981B03E9-71B6-4F6B-8DA2-DE1D4A5C6826}" type="presParOf" srcId="{8E6D7C63-4758-412E-8E94-D56139ED7254}" destId="{E4180E4C-17FC-4EDC-A930-9D748A51B369}" srcOrd="0" destOrd="0" presId="urn:microsoft.com/office/officeart/2008/layout/PictureStrips"/>
    <dgm:cxn modelId="{94E728A8-002A-45CB-B9BE-A57451E5D803}" type="presParOf" srcId="{8E6D7C63-4758-412E-8E94-D56139ED7254}" destId="{B4B69450-6A29-4947-BB8C-B9F545D0C0F5}" srcOrd="1" destOrd="0" presId="urn:microsoft.com/office/officeart/2008/layout/PictureStrips"/>
    <dgm:cxn modelId="{09A006F1-C637-4759-A7DD-AC8AE58FCE4B}" type="presParOf" srcId="{8C1CC44E-18D5-4D32-9232-3B5E471171C9}" destId="{444DAC18-0862-461C-8416-C03CEF5B9DE7}" srcOrd="7" destOrd="0" presId="urn:microsoft.com/office/officeart/2008/layout/PictureStrips"/>
    <dgm:cxn modelId="{6F77DFDC-8F22-421F-BE3A-258E88784EDB}" type="presParOf" srcId="{8C1CC44E-18D5-4D32-9232-3B5E471171C9}" destId="{ED97D105-4021-490D-B167-766115947697}" srcOrd="8" destOrd="0" presId="urn:microsoft.com/office/officeart/2008/layout/PictureStrips"/>
    <dgm:cxn modelId="{30431701-90C7-4F89-B29D-0B05939C2ADE}" type="presParOf" srcId="{ED97D105-4021-490D-B167-766115947697}" destId="{B9613544-DD94-4796-A3AF-606413DE8154}" srcOrd="0" destOrd="0" presId="urn:microsoft.com/office/officeart/2008/layout/PictureStrips"/>
    <dgm:cxn modelId="{96CAA0DD-3362-44A1-A993-5D76A844AD65}" type="presParOf" srcId="{ED97D105-4021-490D-B167-766115947697}" destId="{42507974-8F32-41F1-817C-8AFFA895D2F0}" srcOrd="1" destOrd="0" presId="urn:microsoft.com/office/officeart/2008/layout/PictureStrips"/>
    <dgm:cxn modelId="{6DAB918C-489D-45F2-A8CB-43476C9B330F}" type="presParOf" srcId="{8C1CC44E-18D5-4D32-9232-3B5E471171C9}" destId="{974B1630-5E49-4B82-83B9-3BD7902B3058}" srcOrd="9" destOrd="0" presId="urn:microsoft.com/office/officeart/2008/layout/PictureStrips"/>
    <dgm:cxn modelId="{53472BBD-047D-4A72-AD89-49E072248AA5}" type="presParOf" srcId="{8C1CC44E-18D5-4D32-9232-3B5E471171C9}" destId="{A6D98541-E8F2-4F78-8407-0AD870E61744}" srcOrd="10" destOrd="0" presId="urn:microsoft.com/office/officeart/2008/layout/PictureStrips"/>
    <dgm:cxn modelId="{CB07C3AD-D9A7-4E08-9172-9B5553A581CB}" type="presParOf" srcId="{A6D98541-E8F2-4F78-8407-0AD870E61744}" destId="{C9D62ACE-F457-4482-8B57-62C677ABB710}" srcOrd="0" destOrd="0" presId="urn:microsoft.com/office/officeart/2008/layout/PictureStrips"/>
    <dgm:cxn modelId="{77334142-5143-48C8-AC17-7F502F03C027}" type="presParOf" srcId="{A6D98541-E8F2-4F78-8407-0AD870E61744}" destId="{E15CFDF5-76DD-4ED7-92A9-54F10C3D7D68}" srcOrd="1" destOrd="0" presId="urn:microsoft.com/office/officeart/2008/layout/PictureStrips"/>
    <dgm:cxn modelId="{934D8CD3-0A2A-4FD3-B161-7032D1C76A00}" type="presParOf" srcId="{8C1CC44E-18D5-4D32-9232-3B5E471171C9}" destId="{A98CF61B-B225-45DB-8ACC-C2DF4494B900}" srcOrd="11" destOrd="0" presId="urn:microsoft.com/office/officeart/2008/layout/PictureStrips"/>
    <dgm:cxn modelId="{E931D710-846A-4284-8B64-BE61FF77EF87}" type="presParOf" srcId="{8C1CC44E-18D5-4D32-9232-3B5E471171C9}" destId="{0C46B9BB-D3B6-43C0-BD11-4DD343C220A1}" srcOrd="12" destOrd="0" presId="urn:microsoft.com/office/officeart/2008/layout/PictureStrips"/>
    <dgm:cxn modelId="{B5684A87-F7B0-4F6E-92E8-CFA685A3D123}" type="presParOf" srcId="{0C46B9BB-D3B6-43C0-BD11-4DD343C220A1}" destId="{FABA3CBF-998F-4AAB-A487-617D3494E410}" srcOrd="0" destOrd="0" presId="urn:microsoft.com/office/officeart/2008/layout/PictureStrips"/>
    <dgm:cxn modelId="{3101BD9C-7F96-445E-98C0-AFD9D76D2436}" type="presParOf" srcId="{0C46B9BB-D3B6-43C0-BD11-4DD343C220A1}" destId="{401A22C0-7A09-4EE1-B2EB-734DC9F9F343}" srcOrd="1" destOrd="0" presId="urn:microsoft.com/office/officeart/2008/layout/PictureStrips"/>
    <dgm:cxn modelId="{D3B9B493-0684-4E27-BA05-A280201896A2}" type="presParOf" srcId="{8C1CC44E-18D5-4D32-9232-3B5E471171C9}" destId="{26D60B7D-5D2B-4A73-9DE4-0DB1E2C0EA3E}" srcOrd="13" destOrd="0" presId="urn:microsoft.com/office/officeart/2008/layout/PictureStrips"/>
    <dgm:cxn modelId="{A7861F76-15E6-48BB-8F91-38C5B1B73322}" type="presParOf" srcId="{8C1CC44E-18D5-4D32-9232-3B5E471171C9}" destId="{09893F5C-A494-44DE-A387-9D34C126989F}" srcOrd="14" destOrd="0" presId="urn:microsoft.com/office/officeart/2008/layout/PictureStrips"/>
    <dgm:cxn modelId="{87F8A771-0B7C-4676-BA6A-6825FB36C3A1}" type="presParOf" srcId="{09893F5C-A494-44DE-A387-9D34C126989F}" destId="{51038A77-B423-4F75-B7CA-F1145CC397FC}" srcOrd="0" destOrd="0" presId="urn:microsoft.com/office/officeart/2008/layout/PictureStrips"/>
    <dgm:cxn modelId="{9AF9A0E1-FA22-4FA3-A463-D894A63F916F}" type="presParOf" srcId="{09893F5C-A494-44DE-A387-9D34C126989F}" destId="{56A6AD81-D6D7-4FC5-914F-C73A29C7AE3A}" srcOrd="1" destOrd="0" presId="urn:microsoft.com/office/officeart/2008/layout/PictureStrips"/>
    <dgm:cxn modelId="{9496E0C3-A95E-455D-BDC5-ECB71998D387}" type="presParOf" srcId="{8C1CC44E-18D5-4D32-9232-3B5E471171C9}" destId="{8EDCAEDC-108B-41AC-8785-576E48470AEA}" srcOrd="15" destOrd="0" presId="urn:microsoft.com/office/officeart/2008/layout/PictureStrips"/>
    <dgm:cxn modelId="{4DE6619B-5C2E-4DB0-80AF-977B264A50E5}" type="presParOf" srcId="{8C1CC44E-18D5-4D32-9232-3B5E471171C9}" destId="{D2426D5B-B566-4BE6-BF48-ED8AD62DC786}" srcOrd="16" destOrd="0" presId="urn:microsoft.com/office/officeart/2008/layout/PictureStrips"/>
    <dgm:cxn modelId="{8DA102CE-B77B-4D59-90D1-D07D31215FBC}" type="presParOf" srcId="{D2426D5B-B566-4BE6-BF48-ED8AD62DC786}" destId="{9B0750E3-5461-498A-B1CB-97DF68CA2BF1}" srcOrd="0" destOrd="0" presId="urn:microsoft.com/office/officeart/2008/layout/PictureStrips"/>
    <dgm:cxn modelId="{7506FD97-E3A3-4DB0-98A9-B45907E18D60}" type="presParOf" srcId="{D2426D5B-B566-4BE6-BF48-ED8AD62DC786}" destId="{C437620C-61FE-4F12-A44B-890F75FB2A68}" srcOrd="1" destOrd="0" presId="urn:microsoft.com/office/officeart/2008/layout/PictureStrips"/>
    <dgm:cxn modelId="{7517EB16-1242-467E-9B4C-79999A6D0192}" type="presParOf" srcId="{8C1CC44E-18D5-4D32-9232-3B5E471171C9}" destId="{954E5584-E62B-462A-80BA-2DA5725B4546}" srcOrd="17" destOrd="0" presId="urn:microsoft.com/office/officeart/2008/layout/PictureStrips"/>
    <dgm:cxn modelId="{0C6873C5-A1A1-4866-A5A8-46BBEFE8400A}" type="presParOf" srcId="{8C1CC44E-18D5-4D32-9232-3B5E471171C9}" destId="{47F6AE7A-AAC7-4286-A3BF-3AABC4B8FA3D}" srcOrd="18" destOrd="0" presId="urn:microsoft.com/office/officeart/2008/layout/PictureStrips"/>
    <dgm:cxn modelId="{4966FF00-960F-42AC-972C-C37D3A76028A}" type="presParOf" srcId="{47F6AE7A-AAC7-4286-A3BF-3AABC4B8FA3D}" destId="{CEFCC6AA-B4D3-4574-A632-BA105F8A9151}" srcOrd="0" destOrd="0" presId="urn:microsoft.com/office/officeart/2008/layout/PictureStrips"/>
    <dgm:cxn modelId="{7FBD0E32-2B16-4B2D-8480-5D8887D247E5}" type="presParOf" srcId="{47F6AE7A-AAC7-4286-A3BF-3AABC4B8FA3D}" destId="{952671B3-ED7A-4B26-9C4F-55A5C430AB5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E5C03D5B-31CA-45E8-82FC-422A50B8FDB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4A310B1F-817B-4CB4-BCE7-D4FCF3A2BB0D}">
      <dgm:prSet phldrT="[Текст]"/>
      <dgm:spPr bwMode="auto"/>
      <dgm:t>
        <a:bodyPr/>
        <a:lstStyle/>
        <a:p>
          <a:pPr>
            <a:defRPr/>
          </a:pPr>
          <a:r>
            <a:rPr lang="ru-RU" b="1"/>
            <a:t>Отказ от завтрака</a:t>
          </a:r>
          <a:endParaRPr lang="ru-RU" b="1"/>
        </a:p>
      </dgm:t>
    </dgm:pt>
    <dgm:pt modelId="{91258A55-0C82-44B0-A9C2-A714718BA8C8}" type="parTrans" cxnId="{B5BD83A1-6740-4AD1-BD1B-B85DEEA4892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79409DB-1869-4BE2-A276-CA934E2CF185}" type="sibTrans" cxnId="{B5BD83A1-6740-4AD1-BD1B-B85DEEA4892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21B5EDA-678E-44E7-8158-D6339DC4FFB7}">
      <dgm:prSet phldrT="[Текст]"/>
      <dgm:spPr bwMode="auto"/>
      <dgm:t>
        <a:bodyPr/>
        <a:lstStyle/>
        <a:p>
          <a:pPr>
            <a:defRPr/>
          </a:pPr>
          <a:r>
            <a:rPr lang="ru-RU" b="1"/>
            <a:t>Полуфабрикаты</a:t>
          </a:r>
          <a:endParaRPr lang="ru-RU" b="1"/>
        </a:p>
      </dgm:t>
    </dgm:pt>
    <dgm:pt modelId="{6AC303F7-AF41-40CB-9EE3-2617BD295C56}" type="parTrans" cxnId="{C4A9143E-6435-4F8E-8D21-D6E9D9BF064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135AAE5-A698-492D-8854-3D46C004430F}" type="sibTrans" cxnId="{C4A9143E-6435-4F8E-8D21-D6E9D9BF064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839093B-6000-4993-9F00-866A35C90E16}">
      <dgm:prSet phldrT="[Текст]"/>
      <dgm:spPr bwMode="auto"/>
      <dgm:t>
        <a:bodyPr/>
        <a:lstStyle/>
        <a:p>
          <a:pPr>
            <a:defRPr/>
          </a:pPr>
          <a:r>
            <a:rPr lang="ru-RU" b="1"/>
            <a:t>Высокоуглеводные продукты</a:t>
          </a:r>
          <a:endParaRPr lang="ru-RU" b="1"/>
        </a:p>
      </dgm:t>
    </dgm:pt>
    <dgm:pt modelId="{94E40A9A-E546-47A1-8790-4CAB44AF35AC}" type="parTrans" cxnId="{180EC4A8-7AA9-49D0-85A5-270CAE13D0B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2B41440-17C1-4E63-AA66-74BA8D7EFEAF}" type="sibTrans" cxnId="{180EC4A8-7AA9-49D0-85A5-270CAE13D0B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20DC776-F7D6-4ADD-97B3-6F7766A0FFF7}">
      <dgm:prSet phldrT=""/>
      <dgm:spPr bwMode="auto"/>
      <dgm:t>
        <a:bodyPr/>
        <a:lstStyle/>
        <a:p>
          <a:pPr>
            <a:defRPr/>
          </a:pPr>
          <a:r>
            <a:rPr lang="ru-RU" b="1"/>
            <a:t>Дефицит рыбы и морепродуктов</a:t>
          </a:r>
          <a:endParaRPr lang="ru-RU" b="1"/>
        </a:p>
      </dgm:t>
    </dgm:pt>
    <dgm:pt modelId="{97051876-AF7C-4125-AA11-079282C29D9B}" type="parTrans" cxnId="{B999C36B-C541-45EA-B7D8-54AD6D1BAA0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F1E00A-F6F5-4322-B9DC-7BD103908915}" type="sibTrans" cxnId="{B999C36B-C541-45EA-B7D8-54AD6D1BAA0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37896D-101B-447C-9121-91FCCDF01578}">
      <dgm:prSet phldrT=""/>
      <dgm:spPr bwMode="auto"/>
      <dgm:t>
        <a:bodyPr/>
        <a:lstStyle/>
        <a:p>
          <a:pPr>
            <a:defRPr/>
          </a:pPr>
          <a:r>
            <a:rPr lang="ru-RU" b="1"/>
            <a:t>Недостаточное потребление фруктов и овощей</a:t>
          </a:r>
          <a:endParaRPr lang="ru-RU" b="1"/>
        </a:p>
      </dgm:t>
    </dgm:pt>
    <dgm:pt modelId="{A57852F3-9FB0-488F-9A43-05F4EA63DE95}" type="parTrans" cxnId="{BDAF96F1-A519-4FDD-9EC2-F3694211464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BE7926-3D3A-4E23-8B4E-FE29FB98025C}" type="sibTrans" cxnId="{BDAF96F1-A519-4FDD-9EC2-F3694211464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56AA5CC-C728-4711-B97C-6F4CAC1C7185}">
      <dgm:prSet phldrT=""/>
      <dgm:spPr bwMode="auto"/>
      <dgm:t>
        <a:bodyPr/>
        <a:lstStyle/>
        <a:p>
          <a:pPr>
            <a:defRPr/>
          </a:pPr>
          <a:r>
            <a:rPr lang="ru-RU" b="1"/>
            <a:t>Употребление газированных и энергетических напитков</a:t>
          </a:r>
          <a:endParaRPr lang="ru-RU" b="1"/>
        </a:p>
      </dgm:t>
    </dgm:pt>
    <dgm:pt modelId="{03CEBC1F-EDFC-47D6-A7B4-D5722E85F2A1}" type="parTrans" cxnId="{E769C6D7-8B7D-4FF2-843A-E062C8C85B3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836C53E-AF16-4528-A91E-85ACB576435B}" type="sibTrans" cxnId="{E769C6D7-8B7D-4FF2-843A-E062C8C85B3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CF9C640-BA4D-48C8-8096-4392556FAEC1}" type="pres">
      <dgm:prSet presAssocID="{E5C03D5B-31CA-45E8-82FC-422A50B8FDB6}" presName="Name0" presStyleCnt="0">
        <dgm:presLayoutVars>
          <dgm:dir val="norm"/>
          <dgm:resizeHandles val="exact"/>
        </dgm:presLayoutVars>
      </dgm:prSet>
      <dgm:spPr bwMode="auto"/>
    </dgm:pt>
    <dgm:pt modelId="{80FAE458-273E-4965-8B33-C3890A0241B7}" type="pres">
      <dgm:prSet presAssocID="{4A310B1F-817B-4CB4-BCE7-D4FCF3A2BB0D}" presName="composite" presStyleCnt="0"/>
      <dgm:spPr bwMode="auto"/>
    </dgm:pt>
    <dgm:pt modelId="{A1F56B80-7351-4582-9E88-4B08A54E01B9}" type="pres">
      <dgm:prSet presAssocID="{4A310B1F-817B-4CB4-BCE7-D4FCF3A2BB0D}" presName="rect1" presStyleLbl="trAlignAcc1" presStyleIdx="0" presStyleCnt="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43B73DE-5EC7-49F9-A3B0-A5D29C9BC76E}" type="pres">
      <dgm:prSet presAssocID="{4A310B1F-817B-4CB4-BCE7-D4FCF3A2BB0D}" presName="rect2" presStyleLbl="fgImgPlace1" presStyleIdx="0" presStyleCnt="6"/>
      <dgm:spPr bwMode="auto">
        <a:blipFill>
          <a:blip r:embed="rId1"/>
          <a:srcRect l="27678" t="0" r="27678" b="0"/>
          <a:stretch/>
        </a:blipFill>
      </dgm:spPr>
    </dgm:pt>
    <dgm:pt modelId="{259FA943-AC69-4427-B3FE-A9312C24F369}" type="pres">
      <dgm:prSet presAssocID="{379409DB-1869-4BE2-A276-CA934E2CF185}" presName="sibTrans" presStyleCnt="0"/>
      <dgm:spPr bwMode="auto"/>
    </dgm:pt>
    <dgm:pt modelId="{6028DEC5-C5DF-4D73-BC2D-68DF94E5D880}" type="pres">
      <dgm:prSet presAssocID="{721B5EDA-678E-44E7-8158-D6339DC4FFB7}" presName="composite" presStyleCnt="0"/>
      <dgm:spPr bwMode="auto"/>
    </dgm:pt>
    <dgm:pt modelId="{CD24A989-3FB5-49EB-A67C-05A976DDD0B6}" type="pres">
      <dgm:prSet presAssocID="{721B5EDA-678E-44E7-8158-D6339DC4FFB7}" presName="rect1" presStyleLbl="trAlignAcc1" presStyleIdx="1" presStyleCnt="6">
        <dgm:presLayoutVars>
          <dgm:bulletEnabled val="1"/>
        </dgm:presLayoutVars>
      </dgm:prSet>
      <dgm:spPr bwMode="auto"/>
    </dgm:pt>
    <dgm:pt modelId="{F7FFBE3B-8687-4BFE-9E82-0BDC9708F24B}" type="pres">
      <dgm:prSet presAssocID="{721B5EDA-678E-44E7-8158-D6339DC4FFB7}" presName="rect2" presStyleLbl="fgImgPlace1" presStyleIdx="1" presStyleCnt="6"/>
      <dgm:spPr bwMode="auto">
        <a:blipFill>
          <a:blip r:embed="rId2"/>
          <a:srcRect l="27678" t="0" r="27678" b="0"/>
          <a:stretch/>
        </a:blipFill>
      </dgm:spPr>
    </dgm:pt>
    <dgm:pt modelId="{319E8434-A1BA-4D73-9868-781A77D2B388}" type="pres">
      <dgm:prSet presAssocID="{1135AAE5-A698-492D-8854-3D46C004430F}" presName="sibTrans" presStyleCnt="0"/>
      <dgm:spPr bwMode="auto"/>
    </dgm:pt>
    <dgm:pt modelId="{10C86AE0-2BAB-4BF9-A686-A0405372AE38}" type="pres">
      <dgm:prSet presAssocID="{4839093B-6000-4993-9F00-866A35C90E16}" presName="composite" presStyleCnt="0"/>
      <dgm:spPr bwMode="auto"/>
    </dgm:pt>
    <dgm:pt modelId="{A5854230-5D81-4CE4-B13F-C1208BDFA026}" type="pres">
      <dgm:prSet presAssocID="{4839093B-6000-4993-9F00-866A35C90E16}" presName="rect1" presStyleLbl="trAlignAcc1" presStyleIdx="2" presStyleCnt="6">
        <dgm:presLayoutVars>
          <dgm:bulletEnabled val="1"/>
        </dgm:presLayoutVars>
      </dgm:prSet>
      <dgm:spPr bwMode="auto"/>
    </dgm:pt>
    <dgm:pt modelId="{BF1D5162-2D6B-4CED-958E-BFEF4D48AC32}" type="pres">
      <dgm:prSet presAssocID="{4839093B-6000-4993-9F00-866A35C90E16}" presName="rect2" presStyleLbl="fgImgPlace1" presStyleIdx="2" presStyleCnt="6"/>
      <dgm:spPr bwMode="auto">
        <a:blipFill>
          <a:blip r:embed="rId3"/>
          <a:srcRect l="27876" t="0" r="27876" b="0"/>
          <a:stretch/>
        </a:blipFill>
      </dgm:spPr>
    </dgm:pt>
    <dgm:pt modelId="{E473E9BD-CB22-4C9E-986B-E536030739F6}" type="pres">
      <dgm:prSet presAssocID="{D2B41440-17C1-4E63-AA66-74BA8D7EFEAF}" presName="sibTrans" presStyleCnt="0"/>
      <dgm:spPr bwMode="auto"/>
    </dgm:pt>
    <dgm:pt modelId="{9E1FD824-D51F-46C4-A026-527F3FDAB9DB}" type="pres">
      <dgm:prSet presAssocID="{820DC776-F7D6-4ADD-97B3-6F7766A0FFF7}" presName="composite" presStyleCnt="0"/>
      <dgm:spPr bwMode="auto"/>
    </dgm:pt>
    <dgm:pt modelId="{6E68A145-85C5-4E8B-8BFF-BEEE2B757F6F}" type="pres">
      <dgm:prSet presAssocID="{820DC776-F7D6-4ADD-97B3-6F7766A0FFF7}" presName="rect1" presStyleLbl="trAlignAcc1" presStyleIdx="3" presStyleCnt="6">
        <dgm:presLayoutVars>
          <dgm:bulletEnabled val="1"/>
        </dgm:presLayoutVars>
      </dgm:prSet>
      <dgm:spPr bwMode="auto"/>
    </dgm:pt>
    <dgm:pt modelId="{BF6E6F38-3281-4262-AC5E-4199450EA5B0}" type="pres">
      <dgm:prSet presAssocID="{820DC776-F7D6-4ADD-97B3-6F7766A0FFF7}" presName="rect2" presStyleLbl="fgImgPlace1" presStyleIdx="3" presStyleCnt="6"/>
      <dgm:spPr bwMode="auto">
        <a:blipFill>
          <a:blip r:embed="rId4"/>
          <a:srcRect l="27876" t="0" r="27876" b="0"/>
          <a:stretch/>
        </a:blipFill>
      </dgm:spPr>
    </dgm:pt>
    <dgm:pt modelId="{B2D38052-6C95-48DF-BB79-CAAFE72F404A}" type="pres">
      <dgm:prSet presAssocID="{14F1E00A-F6F5-4322-B9DC-7BD103908915}" presName="sibTrans" presStyleCnt="0"/>
      <dgm:spPr bwMode="auto"/>
    </dgm:pt>
    <dgm:pt modelId="{85F9F3F4-A7C3-45E6-9567-222626FA325E}" type="pres">
      <dgm:prSet presAssocID="{C937896D-101B-447C-9121-91FCCDF01578}" presName="composite" presStyleCnt="0"/>
      <dgm:spPr bwMode="auto"/>
    </dgm:pt>
    <dgm:pt modelId="{E7288D3F-C44D-43AE-83D1-FCFEBDD9AF6A}" type="pres">
      <dgm:prSet presAssocID="{C937896D-101B-447C-9121-91FCCDF01578}" presName="rect1" presStyleLbl="trAlignAcc1" presStyleIdx="4" presStyleCnt="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6CE2827-8E17-4A72-ACCA-E70A36443586}" type="pres">
      <dgm:prSet presAssocID="{C937896D-101B-447C-9121-91FCCDF01578}" presName="rect2" presStyleLbl="fgImgPlace1" presStyleIdx="4" presStyleCnt="6"/>
      <dgm:spPr bwMode="auto">
        <a:blipFill>
          <a:blip r:embed="rId5"/>
          <a:srcRect l="25000" t="0" r="25000" b="0"/>
          <a:stretch/>
        </a:blipFill>
      </dgm:spPr>
    </dgm:pt>
    <dgm:pt modelId="{C4CA46B6-9E71-450B-B123-A244A23C5D8A}" type="pres">
      <dgm:prSet presAssocID="{14BE7926-3D3A-4E23-8B4E-FE29FB98025C}" presName="sibTrans" presStyleCnt="0"/>
      <dgm:spPr bwMode="auto"/>
    </dgm:pt>
    <dgm:pt modelId="{B99BCACA-AE52-4665-AD06-BCCC7EA01889}" type="pres">
      <dgm:prSet presAssocID="{056AA5CC-C728-4711-B97C-6F4CAC1C7185}" presName="composite" presStyleCnt="0"/>
      <dgm:spPr bwMode="auto"/>
    </dgm:pt>
    <dgm:pt modelId="{8D61E41E-3365-4919-886C-9534BD91BEEB}" type="pres">
      <dgm:prSet presAssocID="{056AA5CC-C728-4711-B97C-6F4CAC1C7185}" presName="rect1" presStyleLbl="trAlignAcc1" presStyleIdx="5" presStyleCnt="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3E8643D-0231-4A66-959E-641EEF9FDC4C}" type="pres">
      <dgm:prSet presAssocID="{056AA5CC-C728-4711-B97C-6F4CAC1C7185}" presName="rect2" presStyleLbl="fgImgPlace1" presStyleIdx="5" presStyleCnt="6"/>
      <dgm:spPr bwMode="auto">
        <a:blipFill>
          <a:blip r:embed="rId6"/>
          <a:srcRect l="37046" t="0" r="37046" b="0"/>
          <a:stretch/>
        </a:blipFill>
      </dgm:spPr>
    </dgm:pt>
  </dgm:ptLst>
  <dgm:cxnLst>
    <dgm:cxn modelId="{50FF1EF1-D881-4B03-9064-1CE015A02F8F}" type="presOf" srcId="{056AA5CC-C728-4711-B97C-6F4CAC1C7185}" destId="{8D61E41E-3365-4919-886C-9534BD91BEEB}" srcOrd="0" destOrd="0" presId="urn:microsoft.com/office/officeart/2008/layout/PictureStrips"/>
    <dgm:cxn modelId="{4DA39CC6-5DAC-4526-B5FD-5E06C613ADCF}" type="presOf" srcId="{4839093B-6000-4993-9F00-866A35C90E16}" destId="{A5854230-5D81-4CE4-B13F-C1208BDFA026}" srcOrd="0" destOrd="0" presId="urn:microsoft.com/office/officeart/2008/layout/PictureStrips"/>
    <dgm:cxn modelId="{B999C36B-C541-45EA-B7D8-54AD6D1BAA01}" srcId="{E5C03D5B-31CA-45E8-82FC-422A50B8FDB6}" destId="{820DC776-F7D6-4ADD-97B3-6F7766A0FFF7}" srcOrd="3" destOrd="0" parTransId="{97051876-AF7C-4125-AA11-079282C29D9B}" sibTransId="{14F1E00A-F6F5-4322-B9DC-7BD103908915}"/>
    <dgm:cxn modelId="{E89C3A73-5CA3-4E2F-8EDE-6954E103B6BD}" type="presOf" srcId="{4A310B1F-817B-4CB4-BCE7-D4FCF3A2BB0D}" destId="{A1F56B80-7351-4582-9E88-4B08A54E01B9}" srcOrd="0" destOrd="0" presId="urn:microsoft.com/office/officeart/2008/layout/PictureStrips"/>
    <dgm:cxn modelId="{B5BD83A1-6740-4AD1-BD1B-B85DEEA48920}" srcId="{E5C03D5B-31CA-45E8-82FC-422A50B8FDB6}" destId="{4A310B1F-817B-4CB4-BCE7-D4FCF3A2BB0D}" srcOrd="0" destOrd="0" parTransId="{91258A55-0C82-44B0-A9C2-A714718BA8C8}" sibTransId="{379409DB-1869-4BE2-A276-CA934E2CF185}"/>
    <dgm:cxn modelId="{3975F573-0EB2-4D03-B453-50964EEEB16F}" type="presOf" srcId="{721B5EDA-678E-44E7-8158-D6339DC4FFB7}" destId="{CD24A989-3FB5-49EB-A67C-05A976DDD0B6}" srcOrd="0" destOrd="0" presId="urn:microsoft.com/office/officeart/2008/layout/PictureStrips"/>
    <dgm:cxn modelId="{E769C6D7-8B7D-4FF2-843A-E062C8C85B3E}" srcId="{E5C03D5B-31CA-45E8-82FC-422A50B8FDB6}" destId="{056AA5CC-C728-4711-B97C-6F4CAC1C7185}" srcOrd="5" destOrd="0" parTransId="{03CEBC1F-EDFC-47D6-A7B4-D5722E85F2A1}" sibTransId="{A836C53E-AF16-4528-A91E-85ACB576435B}"/>
    <dgm:cxn modelId="{180EC4A8-7AA9-49D0-85A5-270CAE13D0B4}" srcId="{E5C03D5B-31CA-45E8-82FC-422A50B8FDB6}" destId="{4839093B-6000-4993-9F00-866A35C90E16}" srcOrd="2" destOrd="0" parTransId="{94E40A9A-E546-47A1-8790-4CAB44AF35AC}" sibTransId="{D2B41440-17C1-4E63-AA66-74BA8D7EFEAF}"/>
    <dgm:cxn modelId="{43D8BEA5-79B9-4996-A368-49F0D4E403C2}" type="presOf" srcId="{E5C03D5B-31CA-45E8-82FC-422A50B8FDB6}" destId="{8CF9C640-BA4D-48C8-8096-4392556FAEC1}" srcOrd="0" destOrd="0" presId="urn:microsoft.com/office/officeart/2008/layout/PictureStrips"/>
    <dgm:cxn modelId="{BDAF96F1-A519-4FDD-9EC2-F36942114648}" srcId="{E5C03D5B-31CA-45E8-82FC-422A50B8FDB6}" destId="{C937896D-101B-447C-9121-91FCCDF01578}" srcOrd="4" destOrd="0" parTransId="{A57852F3-9FB0-488F-9A43-05F4EA63DE95}" sibTransId="{14BE7926-3D3A-4E23-8B4E-FE29FB98025C}"/>
    <dgm:cxn modelId="{C4A9143E-6435-4F8E-8D21-D6E9D9BF064E}" srcId="{E5C03D5B-31CA-45E8-82FC-422A50B8FDB6}" destId="{721B5EDA-678E-44E7-8158-D6339DC4FFB7}" srcOrd="1" destOrd="0" parTransId="{6AC303F7-AF41-40CB-9EE3-2617BD295C56}" sibTransId="{1135AAE5-A698-492D-8854-3D46C004430F}"/>
    <dgm:cxn modelId="{7E5EF9B0-BB9C-4415-AF05-B7256BD68710}" type="presOf" srcId="{820DC776-F7D6-4ADD-97B3-6F7766A0FFF7}" destId="{6E68A145-85C5-4E8B-8BFF-BEEE2B757F6F}" srcOrd="0" destOrd="0" presId="urn:microsoft.com/office/officeart/2008/layout/PictureStrips"/>
    <dgm:cxn modelId="{06F62C85-C9C1-49B3-9518-E7D86CA60641}" type="presOf" srcId="{C937896D-101B-447C-9121-91FCCDF01578}" destId="{E7288D3F-C44D-43AE-83D1-FCFEBDD9AF6A}" srcOrd="0" destOrd="0" presId="urn:microsoft.com/office/officeart/2008/layout/PictureStrips"/>
    <dgm:cxn modelId="{BB66259F-CC33-4E68-986E-8A832BA97694}" type="presParOf" srcId="{8CF9C640-BA4D-48C8-8096-4392556FAEC1}" destId="{80FAE458-273E-4965-8B33-C3890A0241B7}" srcOrd="0" destOrd="0" presId="urn:microsoft.com/office/officeart/2008/layout/PictureStrips"/>
    <dgm:cxn modelId="{9E0CCBD9-DE8D-423B-9EDE-FD8DE4E4DFAC}" type="presParOf" srcId="{80FAE458-273E-4965-8B33-C3890A0241B7}" destId="{A1F56B80-7351-4582-9E88-4B08A54E01B9}" srcOrd="0" destOrd="0" presId="urn:microsoft.com/office/officeart/2008/layout/PictureStrips"/>
    <dgm:cxn modelId="{3E485643-8E9F-47C7-9E2F-3EAE7B38B972}" type="presParOf" srcId="{80FAE458-273E-4965-8B33-C3890A0241B7}" destId="{443B73DE-5EC7-49F9-A3B0-A5D29C9BC76E}" srcOrd="1" destOrd="0" presId="urn:microsoft.com/office/officeart/2008/layout/PictureStrips"/>
    <dgm:cxn modelId="{B8480530-CD5F-49B5-BAC7-56D295E90D77}" type="presParOf" srcId="{8CF9C640-BA4D-48C8-8096-4392556FAEC1}" destId="{259FA943-AC69-4427-B3FE-A9312C24F369}" srcOrd="1" destOrd="0" presId="urn:microsoft.com/office/officeart/2008/layout/PictureStrips"/>
    <dgm:cxn modelId="{33FB2E16-6573-4FA9-938C-835EE4511361}" type="presParOf" srcId="{8CF9C640-BA4D-48C8-8096-4392556FAEC1}" destId="{6028DEC5-C5DF-4D73-BC2D-68DF94E5D880}" srcOrd="2" destOrd="0" presId="urn:microsoft.com/office/officeart/2008/layout/PictureStrips"/>
    <dgm:cxn modelId="{600366C9-8C98-4C2D-86E1-7DA190237A5A}" type="presParOf" srcId="{6028DEC5-C5DF-4D73-BC2D-68DF94E5D880}" destId="{CD24A989-3FB5-49EB-A67C-05A976DDD0B6}" srcOrd="0" destOrd="0" presId="urn:microsoft.com/office/officeart/2008/layout/PictureStrips"/>
    <dgm:cxn modelId="{7CDCC1AC-09FB-4B6D-8513-84DE176B2762}" type="presParOf" srcId="{6028DEC5-C5DF-4D73-BC2D-68DF94E5D880}" destId="{F7FFBE3B-8687-4BFE-9E82-0BDC9708F24B}" srcOrd="1" destOrd="0" presId="urn:microsoft.com/office/officeart/2008/layout/PictureStrips"/>
    <dgm:cxn modelId="{F4668349-0B34-4CBB-A724-B2945E3045F3}" type="presParOf" srcId="{8CF9C640-BA4D-48C8-8096-4392556FAEC1}" destId="{319E8434-A1BA-4D73-9868-781A77D2B388}" srcOrd="3" destOrd="0" presId="urn:microsoft.com/office/officeart/2008/layout/PictureStrips"/>
    <dgm:cxn modelId="{C65303B4-3002-415F-B090-F83E77CE0D31}" type="presParOf" srcId="{8CF9C640-BA4D-48C8-8096-4392556FAEC1}" destId="{10C86AE0-2BAB-4BF9-A686-A0405372AE38}" srcOrd="4" destOrd="0" presId="urn:microsoft.com/office/officeart/2008/layout/PictureStrips"/>
    <dgm:cxn modelId="{E967DE85-1642-4186-884D-628D693BA203}" type="presParOf" srcId="{10C86AE0-2BAB-4BF9-A686-A0405372AE38}" destId="{A5854230-5D81-4CE4-B13F-C1208BDFA026}" srcOrd="0" destOrd="0" presId="urn:microsoft.com/office/officeart/2008/layout/PictureStrips"/>
    <dgm:cxn modelId="{EB230E23-837F-4476-BB64-644C4F52C2F9}" type="presParOf" srcId="{10C86AE0-2BAB-4BF9-A686-A0405372AE38}" destId="{BF1D5162-2D6B-4CED-958E-BFEF4D48AC32}" srcOrd="1" destOrd="0" presId="urn:microsoft.com/office/officeart/2008/layout/PictureStrips"/>
    <dgm:cxn modelId="{FCE0DA61-FAA0-4430-8C64-AEDF373ECFDC}" type="presParOf" srcId="{8CF9C640-BA4D-48C8-8096-4392556FAEC1}" destId="{E473E9BD-CB22-4C9E-986B-E536030739F6}" srcOrd="5" destOrd="0" presId="urn:microsoft.com/office/officeart/2008/layout/PictureStrips"/>
    <dgm:cxn modelId="{8F36E9B5-2F8B-4363-9BC9-3AEFFCE59438}" type="presParOf" srcId="{8CF9C640-BA4D-48C8-8096-4392556FAEC1}" destId="{9E1FD824-D51F-46C4-A026-527F3FDAB9DB}" srcOrd="6" destOrd="0" presId="urn:microsoft.com/office/officeart/2008/layout/PictureStrips"/>
    <dgm:cxn modelId="{211F00F1-1CAF-4190-891E-67E67015E29E}" type="presParOf" srcId="{9E1FD824-D51F-46C4-A026-527F3FDAB9DB}" destId="{6E68A145-85C5-4E8B-8BFF-BEEE2B757F6F}" srcOrd="0" destOrd="0" presId="urn:microsoft.com/office/officeart/2008/layout/PictureStrips"/>
    <dgm:cxn modelId="{904020DE-1016-4385-94B3-09700F172D51}" type="presParOf" srcId="{9E1FD824-D51F-46C4-A026-527F3FDAB9DB}" destId="{BF6E6F38-3281-4262-AC5E-4199450EA5B0}" srcOrd="1" destOrd="0" presId="urn:microsoft.com/office/officeart/2008/layout/PictureStrips"/>
    <dgm:cxn modelId="{3F57E23D-DC28-459C-93CB-F2617FC11107}" type="presParOf" srcId="{8CF9C640-BA4D-48C8-8096-4392556FAEC1}" destId="{B2D38052-6C95-48DF-BB79-CAAFE72F404A}" srcOrd="7" destOrd="0" presId="urn:microsoft.com/office/officeart/2008/layout/PictureStrips"/>
    <dgm:cxn modelId="{9A01701A-D9A2-4008-8E56-7795AAD55FE6}" type="presParOf" srcId="{8CF9C640-BA4D-48C8-8096-4392556FAEC1}" destId="{85F9F3F4-A7C3-45E6-9567-222626FA325E}" srcOrd="8" destOrd="0" presId="urn:microsoft.com/office/officeart/2008/layout/PictureStrips"/>
    <dgm:cxn modelId="{5E022B0D-37B0-45B3-BED9-0EC1C1E3228C}" type="presParOf" srcId="{85F9F3F4-A7C3-45E6-9567-222626FA325E}" destId="{E7288D3F-C44D-43AE-83D1-FCFEBDD9AF6A}" srcOrd="0" destOrd="0" presId="urn:microsoft.com/office/officeart/2008/layout/PictureStrips"/>
    <dgm:cxn modelId="{63E9A3EF-7147-4AA1-8291-643A1FB3780A}" type="presParOf" srcId="{85F9F3F4-A7C3-45E6-9567-222626FA325E}" destId="{16CE2827-8E17-4A72-ACCA-E70A36443586}" srcOrd="1" destOrd="0" presId="urn:microsoft.com/office/officeart/2008/layout/PictureStrips"/>
    <dgm:cxn modelId="{C4224B56-59C1-4247-9392-6FE0C563F61F}" type="presParOf" srcId="{8CF9C640-BA4D-48C8-8096-4392556FAEC1}" destId="{C4CA46B6-9E71-450B-B123-A244A23C5D8A}" srcOrd="9" destOrd="0" presId="urn:microsoft.com/office/officeart/2008/layout/PictureStrips"/>
    <dgm:cxn modelId="{C1FFF7CD-3B1A-45CC-A52A-1553DF3FF3EB}" type="presParOf" srcId="{8CF9C640-BA4D-48C8-8096-4392556FAEC1}" destId="{B99BCACA-AE52-4665-AD06-BCCC7EA01889}" srcOrd="10" destOrd="0" presId="urn:microsoft.com/office/officeart/2008/layout/PictureStrips"/>
    <dgm:cxn modelId="{E837FCFE-AB44-4D69-A810-78F983B3CC33}" type="presParOf" srcId="{B99BCACA-AE52-4665-AD06-BCCC7EA01889}" destId="{8D61E41E-3365-4919-886C-9534BD91BEEB}" srcOrd="0" destOrd="0" presId="urn:microsoft.com/office/officeart/2008/layout/PictureStrips"/>
    <dgm:cxn modelId="{29E61FE5-365B-438B-AD7B-3A74B421F838}" type="presParOf" srcId="{B99BCACA-AE52-4665-AD06-BCCC7EA01889}" destId="{13E8643D-0231-4A66-959E-641EEF9FDC4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096290040" name=""/>
      <dsp:cNvGrpSpPr/>
    </dsp:nvGrpSpPr>
    <dsp:grpSpPr bwMode="auto">
      <a:xfrm>
        <a:off x="0" y="0"/>
        <a:ext cx="11711354" cy="6264599"/>
        <a:chOff x="0" y="0"/>
        <a:chExt cx="11711354" cy="6264599"/>
      </a:xfrm>
    </dsp:grpSpPr>
    <dsp:sp modelId="{AE51668F-B870-41CA-B870-D17D057AE0A2}">
      <dsp:nvSpPr>
        <dsp:cNvPr id="0" name=""/>
        <dsp:cNvSpPr/>
      </dsp:nvSpPr>
      <dsp:spPr bwMode="auto">
        <a:xfrm>
          <a:off x="152161" y="513855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Четкий режим</a:t>
          </a:r>
          <a:endParaRPr sz="2100" b="1"/>
        </a:p>
      </dsp:txBody>
      <dsp:txXfrm>
        <a:off x="152161" y="513855"/>
        <a:ext cx="3617710" cy="1130534"/>
      </dsp:txXfrm>
    </dsp:sp>
    <dsp:sp modelId="{8E87864E-740A-415D-B01C-E1988F118656}">
      <dsp:nvSpPr>
        <dsp:cNvPr id="0" name=""/>
        <dsp:cNvSpPr/>
      </dsp:nvSpPr>
      <dsp:spPr bwMode="auto">
        <a:xfrm>
          <a:off x="1423" y="350555"/>
          <a:ext cx="791374" cy="1187061"/>
        </a:xfrm>
        <a:prstGeom prst="rect">
          <a:avLst/>
        </a:prstGeom>
        <a:blipFill>
          <a:blip r:embed="rId1"/>
          <a:srcRect l="27678" t="0" r="27678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97C188F-C30E-47C9-9C5F-EAED97BC8F25}">
      <dsp:nvSpPr>
        <dsp:cNvPr id="0" name=""/>
        <dsp:cNvSpPr/>
      </dsp:nvSpPr>
      <dsp:spPr bwMode="auto">
        <a:xfrm>
          <a:off x="4122190" y="513855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10" rIns="80010" bIns="80010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Калорийность, компенсирующая </a:t>
          </a:r>
          <a:r>
            <a:rPr lang="ru-RU" sz="2100" b="1"/>
            <a:t>энергозатраты</a:t>
          </a:r>
          <a:endParaRPr sz="2100" b="1"/>
        </a:p>
      </dsp:txBody>
      <dsp:txXfrm>
        <a:off x="4122190" y="513855"/>
        <a:ext cx="3617710" cy="1130534"/>
      </dsp:txXfrm>
    </dsp:sp>
    <dsp:sp modelId="{3FDD984D-7D96-4E66-A86A-DC80C9A8539A}">
      <dsp:nvSpPr>
        <dsp:cNvPr id="0" name=""/>
        <dsp:cNvSpPr/>
      </dsp:nvSpPr>
      <dsp:spPr bwMode="auto">
        <a:xfrm>
          <a:off x="3971452" y="350555"/>
          <a:ext cx="791374" cy="1187061"/>
        </a:xfrm>
        <a:prstGeom prst="rect">
          <a:avLst/>
        </a:prstGeom>
        <a:blipFill>
          <a:blip r:embed="rId2"/>
          <a:srcRect l="15277" t="0" r="15277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9688C48-3FDC-44FE-B18F-F54D609F9B1F}">
      <dsp:nvSpPr>
        <dsp:cNvPr id="0" name=""/>
        <dsp:cNvSpPr/>
      </dsp:nvSpPr>
      <dsp:spPr bwMode="auto">
        <a:xfrm>
          <a:off x="8092219" y="513855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Сбалансированность</a:t>
          </a:r>
          <a:endParaRPr sz="2100" b="1"/>
        </a:p>
      </dsp:txBody>
      <dsp:txXfrm>
        <a:off x="8092219" y="513855"/>
        <a:ext cx="3617710" cy="1130534"/>
      </dsp:txXfrm>
    </dsp:sp>
    <dsp:sp modelId="{E1051A6D-4721-44FF-A0BF-4E2C1A2E474F}">
      <dsp:nvSpPr>
        <dsp:cNvPr id="0" name=""/>
        <dsp:cNvSpPr/>
      </dsp:nvSpPr>
      <dsp:spPr bwMode="auto">
        <a:xfrm>
          <a:off x="7941481" y="350555"/>
          <a:ext cx="791374" cy="1187061"/>
        </a:xfrm>
        <a:prstGeom prst="rect">
          <a:avLst/>
        </a:prstGeom>
        <a:blipFill>
          <a:blip r:embed="rId3"/>
          <a:srcRect l="27678" t="0" r="27678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4180E4C-17FC-4EDC-A930-9D748A51B369}">
      <dsp:nvSpPr>
        <dsp:cNvPr id="0" name=""/>
        <dsp:cNvSpPr/>
      </dsp:nvSpPr>
      <dsp:spPr bwMode="auto">
        <a:xfrm>
          <a:off x="152161" y="1937073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Разнообразие</a:t>
          </a:r>
          <a:endParaRPr sz="2100" b="1"/>
        </a:p>
      </dsp:txBody>
      <dsp:txXfrm>
        <a:off x="152161" y="1937073"/>
        <a:ext cx="3617710" cy="1130534"/>
      </dsp:txXfrm>
    </dsp:sp>
    <dsp:sp modelId="{B4B69450-6A29-4947-BB8C-B9F545D0C0F5}">
      <dsp:nvSpPr>
        <dsp:cNvPr id="0" name=""/>
        <dsp:cNvSpPr/>
      </dsp:nvSpPr>
      <dsp:spPr bwMode="auto">
        <a:xfrm>
          <a:off x="1423" y="1773773"/>
          <a:ext cx="791374" cy="1187061"/>
        </a:xfrm>
        <a:prstGeom prst="rect">
          <a:avLst/>
        </a:prstGeom>
        <a:blipFill>
          <a:blip r:embed="rId4"/>
          <a:srcRect l="27678" t="0" r="27678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9613544-DD94-4796-A3AF-606413DE8154}">
      <dsp:nvSpPr>
        <dsp:cNvPr id="0" name=""/>
        <dsp:cNvSpPr/>
      </dsp:nvSpPr>
      <dsp:spPr bwMode="auto">
        <a:xfrm>
          <a:off x="4122190" y="1937073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Вкус и эстетичность</a:t>
          </a:r>
          <a:endParaRPr sz="2100" b="1"/>
        </a:p>
      </dsp:txBody>
      <dsp:txXfrm>
        <a:off x="4122190" y="1937073"/>
        <a:ext cx="3617710" cy="1130534"/>
      </dsp:txXfrm>
    </dsp:sp>
    <dsp:sp modelId="{42507974-8F32-41F1-817C-8AFFA895D2F0}">
      <dsp:nvSpPr>
        <dsp:cNvPr id="0" name=""/>
        <dsp:cNvSpPr/>
      </dsp:nvSpPr>
      <dsp:spPr bwMode="auto">
        <a:xfrm>
          <a:off x="3971452" y="1773773"/>
          <a:ext cx="791374" cy="1187061"/>
        </a:xfrm>
        <a:prstGeom prst="rect">
          <a:avLst/>
        </a:prstGeom>
        <a:blipFill>
          <a:blip r:embed="rId5"/>
          <a:srcRect l="27678" t="0" r="27678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9D62ACE-F457-4482-8B57-62C677ABB710}">
      <dsp:nvSpPr>
        <dsp:cNvPr id="0" name=""/>
        <dsp:cNvSpPr/>
      </dsp:nvSpPr>
      <dsp:spPr bwMode="auto">
        <a:xfrm>
          <a:off x="8092219" y="1937073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10" rIns="80010" bIns="80010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Щадящая кулинарная обработка</a:t>
          </a:r>
          <a:endParaRPr sz="2100" b="1"/>
        </a:p>
      </dsp:txBody>
      <dsp:txXfrm>
        <a:off x="8092219" y="1937073"/>
        <a:ext cx="3617710" cy="1130534"/>
      </dsp:txXfrm>
    </dsp:sp>
    <dsp:sp modelId="{E15CFDF5-76DD-4ED7-92A9-54F10C3D7D68}">
      <dsp:nvSpPr>
        <dsp:cNvPr id="0" name=""/>
        <dsp:cNvSpPr/>
      </dsp:nvSpPr>
      <dsp:spPr bwMode="auto">
        <a:xfrm>
          <a:off x="7941481" y="1773773"/>
          <a:ext cx="791374" cy="1187061"/>
        </a:xfrm>
        <a:prstGeom prst="rect">
          <a:avLst/>
        </a:prstGeom>
        <a:blipFill>
          <a:blip r:embed="rId6"/>
          <a:srcRect l="6896" t="0" r="6896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ABA3CBF-998F-4AAB-A487-617D3494E410}">
      <dsp:nvSpPr>
        <dsp:cNvPr id="0" name=""/>
        <dsp:cNvSpPr/>
      </dsp:nvSpPr>
      <dsp:spPr bwMode="auto">
        <a:xfrm>
          <a:off x="152161" y="3360290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10" rIns="80010" bIns="80010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Свежие продукты, безопасность</a:t>
          </a:r>
          <a:endParaRPr sz="2100" b="1"/>
        </a:p>
      </dsp:txBody>
      <dsp:txXfrm>
        <a:off x="152161" y="3360290"/>
        <a:ext cx="3617710" cy="1130534"/>
      </dsp:txXfrm>
    </dsp:sp>
    <dsp:sp modelId="{401A22C0-7A09-4EE1-B2EB-734DC9F9F343}">
      <dsp:nvSpPr>
        <dsp:cNvPr id="0" name=""/>
        <dsp:cNvSpPr/>
      </dsp:nvSpPr>
      <dsp:spPr bwMode="auto">
        <a:xfrm>
          <a:off x="1423" y="3196990"/>
          <a:ext cx="791374" cy="1187061"/>
        </a:xfrm>
        <a:prstGeom prst="rect">
          <a:avLst/>
        </a:prstGeom>
        <a:blipFill>
          <a:blip r:embed="rId7"/>
          <a:srcRect l="25000" t="0" r="25000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1038A77-B423-4F75-B7CA-F1145CC397FC}">
      <dsp:nvSpPr>
        <dsp:cNvPr id="0" name=""/>
        <dsp:cNvSpPr/>
      </dsp:nvSpPr>
      <dsp:spPr bwMode="auto">
        <a:xfrm>
          <a:off x="4122190" y="3360290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Время для приема пищи</a:t>
          </a:r>
          <a:endParaRPr sz="2100" b="1"/>
        </a:p>
      </dsp:txBody>
      <dsp:txXfrm>
        <a:off x="4122190" y="3360290"/>
        <a:ext cx="3617710" cy="1130534"/>
      </dsp:txXfrm>
    </dsp:sp>
    <dsp:sp modelId="{56A6AD81-D6D7-4FC5-914F-C73A29C7AE3A}">
      <dsp:nvSpPr>
        <dsp:cNvPr id="0" name=""/>
        <dsp:cNvSpPr/>
      </dsp:nvSpPr>
      <dsp:spPr bwMode="auto">
        <a:xfrm>
          <a:off x="3971452" y="3196990"/>
          <a:ext cx="791374" cy="1187061"/>
        </a:xfrm>
        <a:prstGeom prst="rect">
          <a:avLst/>
        </a:prstGeom>
        <a:blipFill>
          <a:blip r:embed="rId8"/>
          <a:srcRect l="29166" t="0" r="29166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B0750E3-5461-498A-B1CB-97DF68CA2BF1}">
      <dsp:nvSpPr>
        <dsp:cNvPr id="0" name=""/>
        <dsp:cNvSpPr/>
      </dsp:nvSpPr>
      <dsp:spPr bwMode="auto">
        <a:xfrm>
          <a:off x="8092219" y="3360290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Здоровый перекус</a:t>
          </a:r>
          <a:endParaRPr sz="2100" b="1"/>
        </a:p>
      </dsp:txBody>
      <dsp:txXfrm>
        <a:off x="8092219" y="3360290"/>
        <a:ext cx="3617710" cy="1130534"/>
      </dsp:txXfrm>
    </dsp:sp>
    <dsp:sp modelId="{C437620C-61FE-4F12-A44B-890F75FB2A68}">
      <dsp:nvSpPr>
        <dsp:cNvPr id="0" name=""/>
        <dsp:cNvSpPr/>
      </dsp:nvSpPr>
      <dsp:spPr bwMode="auto">
        <a:xfrm>
          <a:off x="7941481" y="3196990"/>
          <a:ext cx="791374" cy="1187061"/>
        </a:xfrm>
        <a:prstGeom prst="rect">
          <a:avLst/>
        </a:prstGeom>
        <a:blipFill>
          <a:blip r:embed="rId9"/>
          <a:srcRect l="32517" t="0" r="32517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EFCC6AA-B4D3-4574-A632-BA105F8A9151}">
      <dsp:nvSpPr>
        <dsp:cNvPr id="0" name=""/>
        <dsp:cNvSpPr/>
      </dsp:nvSpPr>
      <dsp:spPr bwMode="auto">
        <a:xfrm>
          <a:off x="4122190" y="4783507"/>
          <a:ext cx="3617710" cy="1130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30942" tIns="80009" rIns="80009" bIns="80009" numCol="1" spcCol="1270" rtlCol="0" fromWordArt="0" anchor="ctr" anchorCtr="0" forceAA="0" upright="0" compatLnSpc="0">
          <a:noAutofit/>
        </a:bodyPr>
        <a:lstStyle/>
        <a:p>
          <a:pPr lvl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1"/>
            <a:t>Правильная упаковка</a:t>
          </a:r>
          <a:endParaRPr sz="2100" b="1"/>
        </a:p>
      </dsp:txBody>
      <dsp:txXfrm>
        <a:off x="4122190" y="4783507"/>
        <a:ext cx="3617710" cy="1130534"/>
      </dsp:txXfrm>
    </dsp:sp>
    <dsp:sp modelId="{952671B3-ED7A-4B26-9C4F-55A5C430AB5E}">
      <dsp:nvSpPr>
        <dsp:cNvPr id="0" name=""/>
        <dsp:cNvSpPr/>
      </dsp:nvSpPr>
      <dsp:spPr bwMode="auto">
        <a:xfrm>
          <a:off x="3971452" y="4620208"/>
          <a:ext cx="791374" cy="1187061"/>
        </a:xfrm>
        <a:prstGeom prst="rect">
          <a:avLst/>
        </a:prstGeom>
        <a:blipFill>
          <a:blip r:embed="rId10"/>
          <a:srcRect l="29166" t="0" r="29166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910617142" name=""/>
      <dsp:cNvGrpSpPr/>
    </dsp:nvGrpSpPr>
    <dsp:grpSpPr bwMode="auto">
      <a:xfrm>
        <a:off x="0" y="0"/>
        <a:ext cx="10410092" cy="5418667"/>
        <a:chOff x="0" y="0"/>
        <a:chExt cx="10410092" cy="5418667"/>
      </a:xfrm>
    </dsp:grpSpPr>
    <dsp:sp modelId="{A1F56B80-7351-4582-9E88-4B08A54E01B9}">
      <dsp:nvSpPr>
        <dsp:cNvPr id="0" name=""/>
        <dsp:cNvSpPr/>
      </dsp:nvSpPr>
      <dsp:spPr bwMode="auto">
        <a:xfrm>
          <a:off x="498757" y="294202"/>
          <a:ext cx="4582067" cy="143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89048" tIns="83820" rIns="83820" bIns="83820" numCol="1" spcCol="1270" rtlCol="0" fromWordArt="0" anchor="ctr" anchorCtr="0" forceAA="0" upright="0" compatLnSpc="0">
          <a:noAutofit/>
        </a:bodyPr>
        <a:lstStyle/>
        <a:p>
          <a:pPr lvl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1"/>
            <a:t>Отказ от завтрака</a:t>
          </a:r>
          <a:endParaRPr sz="2200" b="1"/>
        </a:p>
      </dsp:txBody>
      <dsp:txXfrm>
        <a:off x="498757" y="294202"/>
        <a:ext cx="4582067" cy="1431895"/>
      </dsp:txXfrm>
    </dsp:sp>
    <dsp:sp modelId="{443B73DE-5EC7-49F9-A3B0-A5D29C9BC76E}">
      <dsp:nvSpPr>
        <dsp:cNvPr id="0" name=""/>
        <dsp:cNvSpPr/>
      </dsp:nvSpPr>
      <dsp:spPr bwMode="auto">
        <a:xfrm>
          <a:off x="307837" y="87372"/>
          <a:ext cx="1002326" cy="1503490"/>
        </a:xfrm>
        <a:prstGeom prst="rect">
          <a:avLst/>
        </a:prstGeom>
        <a:blipFill>
          <a:blip r:embed="rId1"/>
          <a:srcRect l="27678" t="0" r="27678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D24A989-3FB5-49EB-A67C-05A976DDD0B6}">
      <dsp:nvSpPr>
        <dsp:cNvPr id="0" name=""/>
        <dsp:cNvSpPr/>
      </dsp:nvSpPr>
      <dsp:spPr bwMode="auto">
        <a:xfrm>
          <a:off x="5520187" y="294202"/>
          <a:ext cx="4582067" cy="143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89048" tIns="83820" rIns="83820" bIns="83820" numCol="1" spcCol="1270" rtlCol="0" fromWordArt="0" anchor="ctr" anchorCtr="0" forceAA="0" upright="0" compatLnSpc="0">
          <a:noAutofit/>
        </a:bodyPr>
        <a:lstStyle/>
        <a:p>
          <a:pPr lvl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1"/>
            <a:t>Полуфабрикаты</a:t>
          </a:r>
          <a:endParaRPr sz="2200" b="1"/>
        </a:p>
      </dsp:txBody>
      <dsp:txXfrm>
        <a:off x="5520187" y="294202"/>
        <a:ext cx="4582067" cy="1431895"/>
      </dsp:txXfrm>
    </dsp:sp>
    <dsp:sp modelId="{F7FFBE3B-8687-4BFE-9E82-0BDC9708F24B}">
      <dsp:nvSpPr>
        <dsp:cNvPr id="0" name=""/>
        <dsp:cNvSpPr/>
      </dsp:nvSpPr>
      <dsp:spPr bwMode="auto">
        <a:xfrm>
          <a:off x="5329267" y="87372"/>
          <a:ext cx="1002326" cy="1503490"/>
        </a:xfrm>
        <a:prstGeom prst="rect">
          <a:avLst/>
        </a:prstGeom>
        <a:blipFill>
          <a:blip r:embed="rId2"/>
          <a:srcRect l="27678" t="0" r="27678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5854230-5D81-4CE4-B13F-C1208BDFA026}">
      <dsp:nvSpPr>
        <dsp:cNvPr id="0" name=""/>
        <dsp:cNvSpPr/>
      </dsp:nvSpPr>
      <dsp:spPr bwMode="auto">
        <a:xfrm>
          <a:off x="498757" y="2096800"/>
          <a:ext cx="4582067" cy="143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89048" tIns="83820" rIns="83820" bIns="83820" numCol="1" spcCol="1270" rtlCol="0" fromWordArt="0" anchor="ctr" anchorCtr="0" forceAA="0" upright="0" compatLnSpc="0">
          <a:noAutofit/>
        </a:bodyPr>
        <a:lstStyle/>
        <a:p>
          <a:pPr lvl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1"/>
            <a:t>Высокоуглеводные продукты</a:t>
          </a:r>
          <a:endParaRPr sz="2200" b="1"/>
        </a:p>
      </dsp:txBody>
      <dsp:txXfrm>
        <a:off x="498757" y="2096800"/>
        <a:ext cx="4582067" cy="1431895"/>
      </dsp:txXfrm>
    </dsp:sp>
    <dsp:sp modelId="{BF1D5162-2D6B-4CED-958E-BFEF4D48AC32}">
      <dsp:nvSpPr>
        <dsp:cNvPr id="0" name=""/>
        <dsp:cNvSpPr/>
      </dsp:nvSpPr>
      <dsp:spPr bwMode="auto">
        <a:xfrm>
          <a:off x="307837" y="1889970"/>
          <a:ext cx="1002326" cy="1503490"/>
        </a:xfrm>
        <a:prstGeom prst="rect">
          <a:avLst/>
        </a:prstGeom>
        <a:blipFill>
          <a:blip r:embed="rId3"/>
          <a:srcRect l="27876" t="0" r="27876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E68A145-85C5-4E8B-8BFF-BEEE2B757F6F}">
      <dsp:nvSpPr>
        <dsp:cNvPr id="0" name=""/>
        <dsp:cNvSpPr/>
      </dsp:nvSpPr>
      <dsp:spPr bwMode="auto">
        <a:xfrm>
          <a:off x="5520187" y="2096800"/>
          <a:ext cx="4582067" cy="143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89048" tIns="83820" rIns="83820" bIns="83820" numCol="1" spcCol="1270" rtlCol="0" fromWordArt="0" anchor="ctr" anchorCtr="0" forceAA="0" upright="0" compatLnSpc="0">
          <a:noAutofit/>
        </a:bodyPr>
        <a:lstStyle/>
        <a:p>
          <a:pPr lvl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1"/>
            <a:t>Дефицит рыбы и морепродуктов</a:t>
          </a:r>
          <a:endParaRPr sz="2200" b="1"/>
        </a:p>
      </dsp:txBody>
      <dsp:txXfrm>
        <a:off x="5520187" y="2096800"/>
        <a:ext cx="4582067" cy="1431895"/>
      </dsp:txXfrm>
    </dsp:sp>
    <dsp:sp modelId="{BF6E6F38-3281-4262-AC5E-4199450EA5B0}">
      <dsp:nvSpPr>
        <dsp:cNvPr id="0" name=""/>
        <dsp:cNvSpPr/>
      </dsp:nvSpPr>
      <dsp:spPr bwMode="auto">
        <a:xfrm>
          <a:off x="5329267" y="1889970"/>
          <a:ext cx="1002326" cy="1503490"/>
        </a:xfrm>
        <a:prstGeom prst="rect">
          <a:avLst/>
        </a:prstGeom>
        <a:blipFill>
          <a:blip r:embed="rId4"/>
          <a:srcRect l="27876" t="0" r="27876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7288D3F-C44D-43AE-83D1-FCFEBDD9AF6A}">
      <dsp:nvSpPr>
        <dsp:cNvPr id="0" name=""/>
        <dsp:cNvSpPr/>
      </dsp:nvSpPr>
      <dsp:spPr bwMode="auto">
        <a:xfrm>
          <a:off x="498757" y="3899398"/>
          <a:ext cx="4582067" cy="143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89048" tIns="83820" rIns="83820" bIns="83820" numCol="1" spcCol="1270" rtlCol="0" fromWordArt="0" anchor="ctr" anchorCtr="0" forceAA="0" upright="0" compatLnSpc="0">
          <a:noAutofit/>
        </a:bodyPr>
        <a:lstStyle/>
        <a:p>
          <a:pPr lvl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1"/>
            <a:t>Недостаточное потребление фруктов и овощей</a:t>
          </a:r>
          <a:endParaRPr sz="2200" b="1"/>
        </a:p>
      </dsp:txBody>
      <dsp:txXfrm>
        <a:off x="498757" y="3899398"/>
        <a:ext cx="4582067" cy="1431895"/>
      </dsp:txXfrm>
    </dsp:sp>
    <dsp:sp modelId="{16CE2827-8E17-4A72-ACCA-E70A36443586}">
      <dsp:nvSpPr>
        <dsp:cNvPr id="0" name=""/>
        <dsp:cNvSpPr/>
      </dsp:nvSpPr>
      <dsp:spPr bwMode="auto">
        <a:xfrm>
          <a:off x="307837" y="3692568"/>
          <a:ext cx="1002326" cy="1503490"/>
        </a:xfrm>
        <a:prstGeom prst="rect">
          <a:avLst/>
        </a:prstGeom>
        <a:blipFill>
          <a:blip r:embed="rId5"/>
          <a:srcRect l="25000" t="0" r="25000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D61E41E-3365-4919-886C-9534BD91BEEB}">
      <dsp:nvSpPr>
        <dsp:cNvPr id="0" name=""/>
        <dsp:cNvSpPr/>
      </dsp:nvSpPr>
      <dsp:spPr bwMode="auto">
        <a:xfrm>
          <a:off x="5520187" y="3899398"/>
          <a:ext cx="4582067" cy="1431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4000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89048" tIns="83820" rIns="83820" bIns="83820" numCol="1" spcCol="1270" rtlCol="0" fromWordArt="0" anchor="ctr" anchorCtr="0" forceAA="0" upright="0" compatLnSpc="0">
          <a:noAutofit/>
        </a:bodyPr>
        <a:lstStyle/>
        <a:p>
          <a:pPr lvl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1"/>
            <a:t>Употребление газированных и энергетических напитков</a:t>
          </a:r>
          <a:endParaRPr sz="2200" b="1"/>
        </a:p>
      </dsp:txBody>
      <dsp:txXfrm>
        <a:off x="5520187" y="3899398"/>
        <a:ext cx="4582067" cy="1431895"/>
      </dsp:txXfrm>
    </dsp:sp>
    <dsp:sp modelId="{13E8643D-0231-4A66-959E-641EEF9FDC4C}">
      <dsp:nvSpPr>
        <dsp:cNvPr id="0" name=""/>
        <dsp:cNvSpPr/>
      </dsp:nvSpPr>
      <dsp:spPr bwMode="auto">
        <a:xfrm>
          <a:off x="5329267" y="3692568"/>
          <a:ext cx="1002326" cy="1503490"/>
        </a:xfrm>
        <a:prstGeom prst="rect">
          <a:avLst/>
        </a:prstGeom>
        <a:blipFill>
          <a:blip r:embed="rId6"/>
          <a:srcRect l="37046" t="0" r="37046" b="0"/>
          <a:stretch/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 val="norm"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00000"/>
      <dgm:constr type="h" for="ch" forName="sibTrans" refType="h" refFor="ch" refForName="composite" op="equ" fact="0.100000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r:blip="">
          <dgm:adjLst/>
        </dgm:shape>
        <dgm:choose name="Name4">
          <dgm:if name="Name5" func="var" arg="dir" op="equ" val="norm">
            <dgm:constrLst>
              <dgm:constr type="l" for="ch" forName="rect1" refType="w" fact="0.040000"/>
              <dgm:constr type="t" for="ch" forName="rect1" refType="h" fact="0.130000"/>
              <dgm:constr type="w" for="ch" forName="rect1" refType="w" fact="0.960000"/>
              <dgm:constr type="h" for="ch" forName="rect1" refType="h" fact="0.900000"/>
              <dgm:constr type="l" for="ch" forName="rect2" refType="w" fact="0.000000"/>
              <dgm:constr type="t" for="ch" forName="rect2" refType="h" fact="0.000000"/>
              <dgm:constr type="w" for="ch" forName="rect2" refType="w" fact="0.210000"/>
              <dgm:constr type="h" for="ch" forName="rect2" refType="w" fact="0.315000"/>
            </dgm:constrLst>
          </dgm:if>
          <dgm:else name="Name6">
            <dgm:constrLst>
              <dgm:constr type="l" for="ch" forName="rect1" refType="w" fact="0.000000"/>
              <dgm:constr type="t" for="ch" forName="rect1" refType="h" fact="0.130000"/>
              <dgm:constr type="w" for="ch" forName="rect1" refType="w" fact="0.960000"/>
              <dgm:constr type="h" for="ch" forName="rect1" refType="h" fact="0.900000"/>
              <dgm:constr type="l" for="ch" forName="rect2" refType="w" fact="0.790000"/>
              <dgm:constr type="t" for="ch" forName="rect2" refType="h" fact="0.000000"/>
              <dgm:constr type="w" for="ch" forName="rect2" refType="w" fact="0.210000"/>
              <dgm:constr type="h" for="ch" forName="rect2" refType="w" fact="0.315000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00000"/>
                <dgm:constr type="rMarg" refType="primFontSz" fact="0.300000"/>
                <dgm:constr type="tMarg" refType="primFontSz" fact="0.300000"/>
                <dgm:constr type="bMarg" refType="primFontSz" fact="0.300000"/>
              </dgm:constrLst>
            </dgm:if>
            <dgm:else name="Name9">
              <dgm:constrLst>
                <dgm:constr type="lMarg" refType="primFontSz" fact="0.300000"/>
                <dgm:constr type="rMarg" refType="w" fact="0.600000"/>
                <dgm:constr type="tMarg" refType="primFontSz" fact="0.300000"/>
                <dgm:constr type="bMarg" refType="primFontSz" fact="0.300000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 val="norm"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00000"/>
      <dgm:constr type="h" for="ch" forName="sibTrans" refType="h" refFor="ch" refForName="composite" op="equ" fact="0.100000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r:blip="">
          <dgm:adjLst/>
        </dgm:shape>
        <dgm:choose name="Name4">
          <dgm:if name="Name5" func="var" arg="dir" op="equ" val="norm">
            <dgm:constrLst>
              <dgm:constr type="l" for="ch" forName="rect1" refType="w" fact="0.040000"/>
              <dgm:constr type="t" for="ch" forName="rect1" refType="h" fact="0.130000"/>
              <dgm:constr type="w" for="ch" forName="rect1" refType="w" fact="0.960000"/>
              <dgm:constr type="h" for="ch" forName="rect1" refType="h" fact="0.900000"/>
              <dgm:constr type="l" for="ch" forName="rect2" refType="w" fact="0.000000"/>
              <dgm:constr type="t" for="ch" forName="rect2" refType="h" fact="0.000000"/>
              <dgm:constr type="w" for="ch" forName="rect2" refType="w" fact="0.210000"/>
              <dgm:constr type="h" for="ch" forName="rect2" refType="w" fact="0.315000"/>
            </dgm:constrLst>
          </dgm:if>
          <dgm:else name="Name6">
            <dgm:constrLst>
              <dgm:constr type="l" for="ch" forName="rect1" refType="w" fact="0.000000"/>
              <dgm:constr type="t" for="ch" forName="rect1" refType="h" fact="0.130000"/>
              <dgm:constr type="w" for="ch" forName="rect1" refType="w" fact="0.960000"/>
              <dgm:constr type="h" for="ch" forName="rect1" refType="h" fact="0.900000"/>
              <dgm:constr type="l" for="ch" forName="rect2" refType="w" fact="0.790000"/>
              <dgm:constr type="t" for="ch" forName="rect2" refType="h" fact="0.000000"/>
              <dgm:constr type="w" for="ch" forName="rect2" refType="w" fact="0.210000"/>
              <dgm:constr type="h" for="ch" forName="rect2" refType="w" fact="0.315000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00000"/>
                <dgm:constr type="rMarg" refType="primFontSz" fact="0.300000"/>
                <dgm:constr type="tMarg" refType="primFontSz" fact="0.300000"/>
                <dgm:constr type="bMarg" refType="primFontSz" fact="0.300000"/>
              </dgm:constrLst>
            </dgm:if>
            <dgm:else name="Name9">
              <dgm:constrLst>
                <dgm:constr type="lMarg" refType="primFontSz" fact="0.300000"/>
                <dgm:constr type="rMarg" refType="w" fact="0.600000"/>
                <dgm:constr type="tMarg" refType="primFontSz" fact="0.300000"/>
                <dgm:constr type="bMarg" refType="primFontSz" fact="0.300000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 fill="norm" stroke="1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078523" y="1098388"/>
            <a:ext cx="10318417" cy="4394988"/>
          </a:xfrm>
        </p:spPr>
        <p:txBody>
          <a:bodyPr anchor="ctr">
            <a:noAutofit/>
          </a:bodyPr>
          <a:lstStyle>
            <a:lvl1pPr algn="ctr">
              <a:defRPr sz="10000" spc="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1078523" y="6375679"/>
            <a:ext cx="2329722" cy="34846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80332" y="6375679"/>
            <a:ext cx="4114800" cy="345796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067218" y="6375679"/>
            <a:ext cx="2329723" cy="345796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 bwMode="auto"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0066320" y="382386"/>
            <a:ext cx="1492132" cy="560040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257300" y="382385"/>
            <a:ext cx="8392585" cy="560040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3236546" y="6375679"/>
            <a:ext cx="1493947" cy="3484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5279064" y="6375679"/>
            <a:ext cx="4114800" cy="3457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942434" y="6375679"/>
            <a:ext cx="1487566" cy="3457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 bwMode="auto"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 fill="norm" stroke="1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 fill="norm" stroke="1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57300" y="2286000"/>
            <a:ext cx="4800600" cy="36195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647796" y="2286000"/>
            <a:ext cx="4800600" cy="36195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252728" y="381000"/>
            <a:ext cx="10172700" cy="149351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257300" y="2909102"/>
            <a:ext cx="4800600" cy="299639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633864" y="2909102"/>
            <a:ext cx="4800600" cy="299639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 fill="norm" stroke="1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65051" y="6375679"/>
            <a:ext cx="1233355" cy="348462"/>
          </a:xfrm>
        </p:spPr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103620" y="6375679"/>
            <a:ext cx="3482179" cy="3457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5691014" y="6375679"/>
            <a:ext cx="1232456" cy="345796"/>
          </a:xfrm>
        </p:spPr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 bwMode="auto"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 fill="norm" stroke="1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 bwMode="auto"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65950" y="6375679"/>
            <a:ext cx="1232456" cy="348462"/>
          </a:xfrm>
        </p:spPr>
        <p:txBody>
          <a:bodyPr/>
          <a:lstStyle/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103621" y="6375679"/>
            <a:ext cx="3482178" cy="3457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5687568" y="6375679"/>
            <a:ext cx="1234440" cy="345796"/>
          </a:xfrm>
        </p:spPr>
        <p:txBody>
          <a:bodyPr/>
          <a:lstStyle/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251678" y="382385"/>
            <a:ext cx="10178321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1678" y="2286001"/>
            <a:ext cx="10178321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3EA5254-0CCE-490D-A9ED-0D6F69B04BE6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C1FB99C-958A-47DC-A72A-2C87FD310AFD}" type="slidenum">
              <a:rPr lang="ru-RU"/>
              <a:t/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 fill="norm" stroke="1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 bwMode="auto"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5100" cap="all" spc="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Gill Sans MT"/>
        <a:buChar char="–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Arial"/>
        <a:buChar char="•"/>
        <a:defRPr sz="16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Gill Sans MT"/>
        <a:buChar char="–"/>
        <a:defRPr sz="1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Arial"/>
        <a:buChar char="•"/>
        <a:defRPr sz="1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Gill Sans MT"/>
        <a:buChar char="–"/>
        <a:defRPr sz="1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Arial"/>
        <a:buChar char="•"/>
        <a:defRPr sz="1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Gill Sans MT"/>
        <a:buChar char="–"/>
        <a:defRPr sz="1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110000"/>
        </a:lnSpc>
        <a:spcBef>
          <a:spcPts val="700"/>
        </a:spcBef>
        <a:buClr>
          <a:schemeClr val="tx2"/>
        </a:buClr>
        <a:buFont typeface="Arial"/>
        <a:buChar char="•"/>
        <a:defRPr sz="1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diagramData" Target="../diagrams/data2.xml" /><Relationship Id="rId4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6" Type="http://schemas.openxmlformats.org/officeDocument/2006/relationships/diagramLayout" Target="../diagrams/layout2.xml" /><Relationship Id="rId7" Type="http://schemas.openxmlformats.org/officeDocument/2006/relationships/diagramQuickStyle" Target="../diagrams/quickStyle2.xml" 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video" Target="../media/media2.mp4"/><Relationship Id="rId4" Type="http://schemas.openxmlformats.org/officeDocument/2006/relationships/video" Target="../media/media2.mp4" 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48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Relationship Id="rId9" Type="http://schemas.openxmlformats.org/officeDocument/2006/relationships/image" Target="../media/image64.jpg"/><Relationship Id="rId10" Type="http://schemas.openxmlformats.org/officeDocument/2006/relationships/image" Target="../media/image65.jpg"/><Relationship Id="rId11" Type="http://schemas.openxmlformats.org/officeDocument/2006/relationships/image" Target="../media/image66.jpg"/><Relationship Id="rId12" Type="http://schemas.openxmlformats.org/officeDocument/2006/relationships/image" Target="../media/image67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1.jpg"/><Relationship Id="rId7" Type="http://schemas.openxmlformats.org/officeDocument/2006/relationships/image" Target="../media/image44.jpg"/><Relationship Id="rId8" Type="http://schemas.openxmlformats.org/officeDocument/2006/relationships/image" Target="../media/image76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6" Type="http://schemas.openxmlformats.org/officeDocument/2006/relationships/image" Target="../media/image8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openxmlformats.org/officeDocument/2006/relationships/video" Target="../media/media1.mp4" 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57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48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diagramData" Target="../diagrams/data1.xml" /><Relationship Id="rId4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6" Type="http://schemas.openxmlformats.org/officeDocument/2006/relationships/diagramLayout" Target="../diagrams/layout1.xml" /><Relationship Id="rId7" Type="http://schemas.openxmlformats.org/officeDocument/2006/relationships/diagramQuickStyle" Target="../diagrams/quickStyle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54765" y="429006"/>
            <a:ext cx="7647814" cy="5479423"/>
          </a:xfrm>
          <a:prstGeom prst="rect">
            <a:avLst/>
          </a:prstGeom>
          <a:ln>
            <a:noFill/>
          </a:ln>
          <a:effectLst>
            <a:outerShdw blurRad="685800" dist="50800" dir="5400000" algn="ctr" rotWithShape="0">
              <a:srgbClr val="000000"/>
            </a:outerShdw>
            <a:reflection stA="0" endPos="65000" dist="50800" dir="5400000" sy="-100000" algn="bl" rotWithShape="0"/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51692" y="2106573"/>
            <a:ext cx="11746523" cy="4394988"/>
          </a:xfrm>
        </p:spPr>
        <p:txBody>
          <a:bodyPr/>
          <a:lstStyle/>
          <a:p>
            <a:pPr>
              <a:defRPr/>
            </a:pPr>
            <a:r>
              <a:rPr lang="ru-RU" sz="4800"/>
              <a:t>Секреты правильного питания.</a:t>
            </a:r>
            <a:br>
              <a:rPr lang="ru-RU" sz="4800"/>
            </a:br>
            <a:r>
              <a:rPr lang="ru-RU" sz="4800"/>
              <a:t>Правило тарелки</a:t>
            </a:r>
            <a:endParaRPr lang="ru-RU" sz="4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23174" t="0" r="22614" b="27941"/>
          <a:stretch/>
        </p:blipFill>
        <p:spPr bwMode="auto">
          <a:xfrm>
            <a:off x="9460152" y="4689231"/>
            <a:ext cx="2306148" cy="2032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1887200" cy="6840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1678" y="382385"/>
            <a:ext cx="10178321" cy="52029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/>
              <a:t>Главные ошибки в организации питания</a:t>
            </a:r>
            <a:endParaRPr lang="ru-RU" sz="3200"/>
          </a:p>
        </p:txBody>
      </p:sp>
      <p:graphicFrame>
        <p:nvGraphicFramePr>
          <p:cNvPr id="3" name="Схема 2"/>
          <p:cNvGraphicFramePr>
            <a:graphicFrameLocks xmlns:a="http://schemas.openxmlformats.org/drawingml/2006/main"/>
          </p:cNvGraphicFramePr>
          <p:nvPr/>
        </p:nvGraphicFramePr>
        <p:xfrm>
          <a:off x="703385" y="719666"/>
          <a:ext cx="10410092" cy="5418667"/>
          <a:chOff x="0" y="0"/>
          <a:chExt cx="1041009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 детском рационе питания">
            <a:hlinkClick r:id="" action="ppaction://media"/>
          </p:cNvPr>
          <p:cNvPicPr>
            <a:picLocks noChangeAspect="1"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0" y="0"/>
            <a:ext cx="1219233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8637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1292" y="3903786"/>
            <a:ext cx="10902461" cy="271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251678" y="351692"/>
            <a:ext cx="9744568" cy="124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1678" y="382385"/>
            <a:ext cx="10178321" cy="74303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/>
              <a:t>Раунд 1</a:t>
            </a:r>
            <a:endParaRPr lang="ru-RU" sz="4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51678" y="996463"/>
            <a:ext cx="10178321" cy="4923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800" b="1" i="1">
                <a:solidFill>
                  <a:schemeClr val="tx1"/>
                </a:solidFill>
              </a:rPr>
              <a:t>«Чтоб здоровым оставаться нужно правильно питаться»</a:t>
            </a:r>
            <a:endParaRPr lang="ru-RU" sz="2800" b="1" i="1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173415" y="1641244"/>
            <a:ext cx="315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latin typeface="Times New Roman"/>
                <a:cs typeface="Times New Roman"/>
              </a:rPr>
              <a:t>1. Здоровье в тарелке</a:t>
            </a:r>
            <a:endParaRPr lang="ru-RU" sz="2400" b="1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32985" y="2208416"/>
            <a:ext cx="11190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Какое количество свежих овощей (не считая картофеля) и фруктов должно входить 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в ежедневный рацион человека?</a:t>
            </a:r>
            <a:endParaRPr/>
          </a:p>
          <a:p>
            <a:pPr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2400">
                <a:latin typeface="Times New Roman"/>
                <a:cs typeface="Times New Roman"/>
              </a:rPr>
              <a:t>200 граммов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400">
                <a:latin typeface="Times New Roman"/>
                <a:cs typeface="Times New Roman"/>
              </a:rPr>
              <a:t>300 граммов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400">
                <a:latin typeface="Times New Roman"/>
                <a:cs typeface="Times New Roman"/>
              </a:rPr>
              <a:t>500 граммов </a:t>
            </a:r>
            <a:endParaRPr lang="ru-RU"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5849815" y="328246"/>
            <a:ext cx="5533293" cy="2836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964355" y="433754"/>
            <a:ext cx="10178321" cy="359359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Какой режим питания предпочтителен?</a:t>
            </a:r>
            <a:endParaRPr/>
          </a:p>
          <a:p>
            <a:pPr marL="0" indent="0">
              <a:buNone/>
              <a:defRPr/>
            </a:pP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4-5 раз в день небольшими порциями</a:t>
            </a:r>
            <a:endParaRPr/>
          </a:p>
          <a:p>
            <a:pPr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3-х разовое питание</a:t>
            </a:r>
            <a:endParaRPr/>
          </a:p>
          <a:p>
            <a:pPr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2 раза в день большими порциями</a:t>
            </a: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06134" y="433754"/>
            <a:ext cx="3942432" cy="273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84253" y="3165231"/>
            <a:ext cx="5298855" cy="354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0955" y="3270739"/>
            <a:ext cx="5575808" cy="313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828585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359401" y="3118339"/>
            <a:ext cx="6028353" cy="359359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При правильном распределении рациона                   по энергетической ценности на долю                  ужина должно приходиться:</a:t>
            </a:r>
            <a:endParaRPr/>
          </a:p>
          <a:p>
            <a:pPr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20 % калорийности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35 % калорийности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15 % калорийности</a:t>
            </a: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3477" y="3083169"/>
            <a:ext cx="4654061" cy="301283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1026" y="269632"/>
            <a:ext cx="3120982" cy="195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11910646" cy="68496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074985" y="2227385"/>
            <a:ext cx="5099538" cy="359359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Из чего состоит правильный завтрак?</a:t>
            </a:r>
            <a:endParaRPr/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Свежевыжатый фруктовый сок, бутерброд с копчёной колбасой, овощной салат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Овсяная каша, ржаные тосты с сыром, джемом, чай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Мюсли или хлопья с молоком, кофе</a:t>
            </a: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793631" y="2074985"/>
            <a:ext cx="5380893" cy="323556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53301" y="1270977"/>
            <a:ext cx="2869223" cy="191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04562" y="3341077"/>
            <a:ext cx="2817962" cy="187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186375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06200" y="445478"/>
            <a:ext cx="11057553" cy="60139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>
                <a:solidFill>
                  <a:schemeClr val="tx1"/>
                </a:solidFill>
              </a:rPr>
              <a:t>                                                                      </a:t>
            </a:r>
            <a:r>
              <a:rPr lang="ru-RU" sz="2400" b="1">
                <a:solidFill>
                  <a:schemeClr val="tx1"/>
                </a:solidFill>
                <a:latin typeface="Times New Roman"/>
                <a:cs typeface="Times New Roman"/>
              </a:rPr>
              <a:t>2. Во саду ли, в огороде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83476" y="1066800"/>
            <a:ext cx="11262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1) Какие из представленных овощей, зелени и фруктов содержат больше всего витаминов А и С одновременно?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2) Найдите среди представленных овощей, зелени и фруктов чемпиона по содержанию витамина А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3) В каком фрукте содержится больше всего витамина С?</a:t>
            </a:r>
            <a:endParaRPr lang="ru-RU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806199" y="1990130"/>
            <a:ext cx="2579077" cy="154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85276" y="2306653"/>
            <a:ext cx="2000739" cy="150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86015" y="1884180"/>
            <a:ext cx="2387107" cy="158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911290" y="2215937"/>
            <a:ext cx="2121693" cy="159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949859" y="1716567"/>
            <a:ext cx="1936617" cy="145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262554" y="4123730"/>
            <a:ext cx="1969477" cy="147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163585" y="5104318"/>
            <a:ext cx="2444860" cy="162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452937" y="3524770"/>
            <a:ext cx="2276187" cy="166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884260" y="5234809"/>
            <a:ext cx="2266570" cy="151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173554" y="3945127"/>
            <a:ext cx="2318380" cy="231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681893" y="0"/>
            <a:ext cx="10178321" cy="359359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b="1">
                <a:solidFill>
                  <a:schemeClr val="tx1"/>
                </a:solidFill>
                <a:latin typeface="Times New Roman"/>
                <a:cs typeface="Times New Roman"/>
              </a:rPr>
              <a:t>3. Полезный десерт: правда или ложь»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937847"/>
            <a:ext cx="1200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  <a:defRPr/>
            </a:pPr>
            <a:r>
              <a:rPr lang="ru-RU">
                <a:latin typeface="Times New Roman"/>
                <a:cs typeface="Times New Roman"/>
              </a:rPr>
              <a:t>Шоколад содержит вещества, помогающие регулировать в нашем теле гормоны, которые отвечают за настроение,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а</a:t>
            </a:r>
            <a:r>
              <a:rPr lang="ru-RU">
                <a:latin typeface="Times New Roman"/>
                <a:cs typeface="Times New Roman"/>
              </a:rPr>
              <a:t> также повышают уровень «полезного» холестерина на целых 10 %  </a:t>
            </a:r>
            <a:endParaRPr lang="ru-RU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9831" y="1852245"/>
            <a:ext cx="3105880" cy="198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24186" y="1961679"/>
            <a:ext cx="2786840" cy="1865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74425" y="2957958"/>
            <a:ext cx="3953490" cy="296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28510" y="2540683"/>
            <a:ext cx="2699121" cy="168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83726" y="2432537"/>
            <a:ext cx="19812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28938" y="610172"/>
            <a:ext cx="2398693" cy="159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56592" y="586154"/>
            <a:ext cx="2435469" cy="162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087555" y="363417"/>
            <a:ext cx="10178321" cy="5474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2) Энергетические батончики содержат меньше жира и сахара, чем шоколадные</a:t>
            </a:r>
            <a:endParaRPr/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3) Миндаль является кладезем витамина Е и кальция, что делает его особенно полезным при нарушении зрения, бессоннице, судорогах, язве и повышенной кислотности желудка</a:t>
            </a:r>
            <a:endParaRPr/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4) Коричневый сахар менее калорийный, чем белый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00664" y="3100754"/>
            <a:ext cx="4504475" cy="337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938793" y="586154"/>
            <a:ext cx="2497015" cy="1665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70517" y="4468829"/>
            <a:ext cx="3557767" cy="215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1723"/>
            <a:ext cx="1189892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832985" y="132577"/>
            <a:ext cx="9744568" cy="124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70325" y="225847"/>
            <a:ext cx="10178321" cy="74303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/>
              <a:t>Раунд 2</a:t>
            </a:r>
            <a:endParaRPr lang="ru-RU" sz="4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70325" y="775291"/>
            <a:ext cx="10178321" cy="4923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800" b="1" i="1">
                <a:solidFill>
                  <a:schemeClr val="tx1"/>
                </a:solidFill>
              </a:rPr>
              <a:t>«Что? Где? Когда?»</a:t>
            </a:r>
            <a:endParaRPr lang="ru-RU" sz="2800" b="1" i="1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774831" y="1383936"/>
            <a:ext cx="338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prstClr val="black"/>
                </a:solidFill>
                <a:latin typeface="Times New Roman"/>
                <a:cs typeface="Times New Roman"/>
              </a:rPr>
              <a:t>1. </a:t>
            </a:r>
            <a:r>
              <a:rPr lang="ru-RU" sz="2400" b="1">
                <a:solidFill>
                  <a:prstClr val="black"/>
                </a:solidFill>
                <a:latin typeface="Times New Roman"/>
                <a:cs typeface="Times New Roman"/>
              </a:rPr>
              <a:t>«Знаменитые каши»</a:t>
            </a:r>
            <a:endParaRPr lang="ru-RU" sz="2400" b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712463" y="1854314"/>
            <a:ext cx="10998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prstClr val="black"/>
                </a:solidFill>
                <a:latin typeface="Times New Roman"/>
                <a:cs typeface="Times New Roman"/>
              </a:rPr>
              <a:t>Рецепт этой каши связан с историческим переходом великого полководца и его армии через Альпы. Запасы продовольствия заканчивались, осталось понемногу разных видов круп: гороха, перловки, пшена, гречихи. Каши, сваренной из одного вида крупы, на всю армию не хватило бы. Полководец отдал приказ варить все крупы вместе, в общем котле, добавив масла и лука. Каша оказалась очень вкусной и полезной.</a:t>
            </a:r>
            <a:endParaRPr/>
          </a:p>
          <a:p>
            <a:pPr>
              <a:defRPr/>
            </a:pPr>
            <a:endParaRPr lang="ru-RU"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solidFill>
                  <a:prstClr val="black"/>
                </a:solidFill>
                <a:latin typeface="Times New Roman"/>
                <a:cs typeface="Times New Roman"/>
              </a:rPr>
              <a:t>Назовите имя полководца и название этой каши, сохранившееся до наших дней</a:t>
            </a:r>
            <a:endParaRPr lang="ru-RU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88232" y="3110250"/>
            <a:ext cx="2583929" cy="330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95968" y="4278923"/>
            <a:ext cx="2787119" cy="185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0216" y="4409994"/>
            <a:ext cx="3224615" cy="215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83087" y="5087384"/>
            <a:ext cx="3014154" cy="1507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дин белок один жирок четыре углевода">
            <a:hlinkClick r:id="" action="ppaction://media"/>
          </p:cNvPr>
          <p:cNvPicPr>
            <a:picLocks noChangeAspect="1"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0" y="0"/>
            <a:ext cx="1219233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192236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6263" y="973015"/>
            <a:ext cx="5758721" cy="5029200"/>
          </a:xfrm>
        </p:spPr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ru-RU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Название каши связывают с именем графа. </a:t>
            </a:r>
            <a:r>
              <a:rPr lang="ru-RU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Однажды граф, </a:t>
            </a:r>
            <a:r>
              <a:rPr lang="ru-RU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будучи приглашённым отобедать в гостях, на десерт отведал каши с необычно приятным, изысканным вкусом. К тому же она была красиво оформлена. Попробовав её, граф был настолько удивлён и растроган, что велел позвать в столовую повара и расцеловал его. Граф выкупил крепостного повара и изобретателя каши Захара Кузьмина.</a:t>
            </a:r>
            <a:endParaRPr lang="ru-RU" sz="240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  <a:defRPr/>
            </a:pPr>
            <a:r>
              <a:rPr lang="ru-RU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Назовите кашу и ингредиенты, из </a:t>
            </a:r>
            <a:r>
              <a:rPr lang="ru-RU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которой она готовится</a:t>
            </a: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879231"/>
            <a:ext cx="6107723" cy="422030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51678" y="445477"/>
            <a:ext cx="10178321" cy="606083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2. «Самые-самые!»</a:t>
            </a:r>
            <a:endParaRPr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1) Эта каша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богата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незаменимыми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аминокислотами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особенности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лецитином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100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г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содержатся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12,6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г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белка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68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г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углеводов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также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кальций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магний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железо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калий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фосфор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</a:t>
            </a:r>
            <a:endParaRPr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2) Эта каша - самая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калорийная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среди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всех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каш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(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100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г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содержится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331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ккал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),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также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ней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присутствуют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витамины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1,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2,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калий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</a:t>
            </a:r>
            <a:endParaRPr lang="ru-RU" sz="240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3) Эта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каша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считается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самой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питательной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Всего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100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г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этого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продукта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содержится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около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15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г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протеина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что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составляет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почти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1/4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суточной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нормы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человека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Данная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каша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превосходит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все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другие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по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содержанию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>
                <a:solidFill>
                  <a:srgbClr val="333333"/>
                </a:solidFill>
                <a:latin typeface="Calibri"/>
                <a:ea typeface="Times New Roman"/>
                <a:cs typeface="Calibri"/>
              </a:rPr>
              <a:t>цинка</a:t>
            </a:r>
            <a:r>
              <a:rPr lang="ru-RU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</a:t>
            </a:r>
            <a:endParaRPr lang="ru-RU" sz="240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buNone/>
              <a:defRPr/>
            </a:pPr>
            <a:endParaRPr lang="ru-RU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738" y="3927230"/>
            <a:ext cx="10808677" cy="293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89892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51678" y="140677"/>
            <a:ext cx="10178321" cy="50409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3. «Овсянка, сэр!»</a:t>
            </a:r>
            <a:endParaRPr/>
          </a:p>
          <a:p>
            <a:pPr marL="0" indent="0" algn="ctr">
              <a:buNone/>
              <a:defRPr/>
            </a:pPr>
            <a:endParaRPr lang="ru-RU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00693" y="1645587"/>
            <a:ext cx="3434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В какой стране традиционный завтрак состоит из овсяной каши?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133362" y="3105053"/>
            <a:ext cx="44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Блюда из овса были известны ещё в Древней Руси. Что это за блюда? 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528004" y="5126110"/>
            <a:ext cx="375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Вся ли овсянка одинаково полезна?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60016" y="1361438"/>
            <a:ext cx="3481754" cy="1524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759569" y="2720285"/>
            <a:ext cx="4360985" cy="141743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251678" y="4818184"/>
            <a:ext cx="4032739" cy="104335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76232" y="647769"/>
            <a:ext cx="1945781" cy="194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45639" y="1063570"/>
            <a:ext cx="2293823" cy="152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25381" y="2850951"/>
            <a:ext cx="2950851" cy="196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499442" y="4352985"/>
            <a:ext cx="3440019" cy="228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8637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1292" y="3903786"/>
            <a:ext cx="10902461" cy="271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251678" y="351692"/>
            <a:ext cx="9744568" cy="124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1678" y="382385"/>
            <a:ext cx="10178321" cy="74303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/>
              <a:t>Раунд 3</a:t>
            </a:r>
            <a:endParaRPr lang="ru-RU" sz="4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51678" y="996463"/>
            <a:ext cx="10178321" cy="4923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800" b="1" i="1">
                <a:solidFill>
                  <a:schemeClr val="tx1"/>
                </a:solidFill>
              </a:rPr>
              <a:t>«Виртуальная кулинария»</a:t>
            </a:r>
            <a:endParaRPr lang="ru-RU" sz="2800" b="1" i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735662" y="3593794"/>
            <a:ext cx="8197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В соответствие с «правилом тарелки» наполните ее «пищей»</a:t>
            </a:r>
            <a:endParaRPr/>
          </a:p>
          <a:p>
            <a:pPr>
              <a:defRPr/>
            </a:pPr>
            <a:endParaRPr lang="ru-RU"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800"/>
              <a:t>"Наша пища должна быть нашим лекарством, </a:t>
            </a:r>
            <a:br>
              <a:rPr lang="ru-RU" sz="2800"/>
            </a:br>
            <a:r>
              <a:rPr lang="ru-RU" sz="2800"/>
              <a:t>а наше лекарство должно быть нашей пищей" </a:t>
            </a:r>
            <a:br>
              <a:rPr lang="ru-RU" sz="2800"/>
            </a:br>
            <a:r>
              <a:rPr lang="ru-RU" sz="2800"/>
              <a:t> Гиппократ</a:t>
            </a:r>
            <a:br>
              <a:rPr lang="ru-RU" sz="2800"/>
            </a:br>
            <a:endParaRPr lang="ru-RU" sz="2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772140" y="5462954"/>
            <a:ext cx="10178321" cy="6511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200">
                <a:solidFill>
                  <a:schemeClr val="tx1"/>
                </a:solidFill>
                <a:latin typeface="Times New Roman"/>
                <a:cs typeface="Times New Roman"/>
              </a:rPr>
              <a:t>Спасибо за внимание!</a:t>
            </a:r>
            <a:endParaRPr lang="ru-RU" sz="3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50123" y="1794803"/>
            <a:ext cx="6986953" cy="36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1945816" cy="688012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1678" y="382385"/>
            <a:ext cx="10178321" cy="825092"/>
          </a:xfrm>
        </p:spPr>
        <p:txBody>
          <a:bodyPr/>
          <a:lstStyle/>
          <a:p>
            <a:pPr>
              <a:defRPr/>
            </a:pPr>
            <a:r>
              <a:rPr lang="ru-RU"/>
              <a:t>белок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4686209" y="1504171"/>
            <a:ext cx="2596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Животный белок</a:t>
            </a:r>
            <a:endParaRPr lang="ru-RU" sz="2400" b="1" i="1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8503998" y="1457241"/>
            <a:ext cx="3107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Растительный белок</a:t>
            </a:r>
            <a:endParaRPr lang="ru-RU" sz="2400" b="1" i="1">
              <a:latin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686209" y="1418481"/>
            <a:ext cx="2690392" cy="63304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427798" y="1386995"/>
            <a:ext cx="3260238" cy="64476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16060" y="2249980"/>
            <a:ext cx="2147293" cy="150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12420" y="2601917"/>
            <a:ext cx="1817077" cy="121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08813" y="3410467"/>
            <a:ext cx="2033955" cy="161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57959" y="4745404"/>
            <a:ext cx="2177562" cy="145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996075" y="2068886"/>
            <a:ext cx="2503730" cy="1669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379414" y="2661270"/>
            <a:ext cx="1622394" cy="209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454759" y="4034413"/>
            <a:ext cx="2437749" cy="163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 bwMode="auto">
          <a:xfrm>
            <a:off x="596603" y="2538319"/>
            <a:ext cx="37621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Белок нужен для: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роста;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р</a:t>
            </a: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азвития;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повышения сопротивляемости </a:t>
            </a:r>
            <a:endParaRPr/>
          </a:p>
          <a:p>
            <a:pPr>
              <a:defRPr/>
            </a:pP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организма</a:t>
            </a:r>
            <a:endParaRPr/>
          </a:p>
          <a:p>
            <a:pPr>
              <a:defRPr/>
            </a:pPr>
            <a:endParaRPr lang="ru-RU" b="1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b="1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b="1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Загнутый угол 4"/>
          <p:cNvSpPr/>
          <p:nvPr/>
        </p:nvSpPr>
        <p:spPr bwMode="auto">
          <a:xfrm>
            <a:off x="413249" y="2391508"/>
            <a:ext cx="4063369" cy="1887415"/>
          </a:xfrm>
          <a:prstGeom prst="foldedCorner">
            <a:avLst>
              <a:gd name="adj" fmla="val 1666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1" y="-1"/>
            <a:ext cx="11922369" cy="6838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1678" y="288601"/>
            <a:ext cx="10178321" cy="7781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жиры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51678" y="2790093"/>
            <a:ext cx="8455030" cy="391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73453" y="677700"/>
            <a:ext cx="4043638" cy="253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152400" y="1455899"/>
            <a:ext cx="509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ea typeface="Calibri"/>
              </a:rPr>
              <a:t>Жиры являются источниками энергии и содержат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ea typeface="Calibri"/>
              </a:rPr>
              <a:t>жизненно важные витамины А и E,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ea typeface="Calibri"/>
              </a:rPr>
              <a:t>полиненасыщенные жирные кислоты, фосфолипиды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52400" y="1455899"/>
            <a:ext cx="5099538" cy="133419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1898923" cy="6849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6231" y="323769"/>
            <a:ext cx="10178321" cy="848538"/>
          </a:xfrm>
        </p:spPr>
        <p:txBody>
          <a:bodyPr/>
          <a:lstStyle/>
          <a:p>
            <a:pPr>
              <a:defRPr/>
            </a:pPr>
            <a:r>
              <a:rPr lang="ru-RU"/>
              <a:t>углеводы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43875" y="3224960"/>
            <a:ext cx="4134033" cy="275533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3492240" y="3062982"/>
            <a:ext cx="4958861" cy="3352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 flipV="1">
            <a:off x="3317631" y="2989385"/>
            <a:ext cx="4923692" cy="37162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5438" y="991388"/>
            <a:ext cx="3608436" cy="233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79043" y="426910"/>
            <a:ext cx="3640015" cy="273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5438" y="3602309"/>
            <a:ext cx="3509825" cy="243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люс 12"/>
          <p:cNvSpPr/>
          <p:nvPr/>
        </p:nvSpPr>
        <p:spPr bwMode="auto">
          <a:xfrm>
            <a:off x="2602523" y="2309446"/>
            <a:ext cx="1141351" cy="1292863"/>
          </a:xfrm>
          <a:prstGeom prst="mathPlus">
            <a:avLst>
              <a:gd name="adj1" fmla="val 2352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люс 13"/>
          <p:cNvSpPr/>
          <p:nvPr/>
        </p:nvSpPr>
        <p:spPr bwMode="auto">
          <a:xfrm>
            <a:off x="6117175" y="1798785"/>
            <a:ext cx="1547446" cy="1489427"/>
          </a:xfrm>
          <a:prstGeom prst="mathPlus">
            <a:avLst>
              <a:gd name="adj1" fmla="val 2352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люс 14"/>
          <p:cNvSpPr/>
          <p:nvPr/>
        </p:nvSpPr>
        <p:spPr bwMode="auto">
          <a:xfrm>
            <a:off x="2461846" y="5115635"/>
            <a:ext cx="1417466" cy="1471057"/>
          </a:xfrm>
          <a:prstGeom prst="mathPlus">
            <a:avLst>
              <a:gd name="adj1" fmla="val 2352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573870" y="1548398"/>
            <a:ext cx="4415325" cy="331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040296" y="200054"/>
            <a:ext cx="10527323" cy="67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23344" r="0" b="17661"/>
          <a:stretch/>
        </p:blipFill>
        <p:spPr bwMode="auto">
          <a:xfrm>
            <a:off x="985986" y="1043354"/>
            <a:ext cx="4742667" cy="5662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13231" y="1043354"/>
            <a:ext cx="5062324" cy="56030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1277814" y="339969"/>
            <a:ext cx="1028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latin typeface="Times New Roman"/>
                <a:cs typeface="Times New Roman"/>
              </a:rPr>
              <a:t>Как же правильно рассчитать количество белков, жиров и углеводов в своем рационе?</a:t>
            </a:r>
            <a:endParaRPr lang="ru-RU" sz="2000" b="1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342696" y="1043354"/>
            <a:ext cx="2771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6600">
                <a:latin typeface="Times New Roman"/>
                <a:cs typeface="Times New Roman"/>
              </a:rPr>
              <a:t>1 : 1 : 4</a:t>
            </a:r>
            <a:endParaRPr lang="ru-RU" sz="6600"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314092" y="1043354"/>
            <a:ext cx="762000" cy="110196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369169" y="1043354"/>
            <a:ext cx="750277" cy="110799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422716" y="1043354"/>
            <a:ext cx="704915" cy="110196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19340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3001108" y="175846"/>
            <a:ext cx="5189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«Гарнир» – «украшение блюда»</a:t>
            </a:r>
            <a:endParaRPr lang="ru-RU" sz="2800" b="1" i="1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977662" y="128954"/>
            <a:ext cx="5216769" cy="67993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2313814" y="131298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1</a:t>
            </a:r>
            <a:endParaRPr/>
          </a:p>
        </p:txBody>
      </p:sp>
      <p:sp>
        <p:nvSpPr>
          <p:cNvPr id="8" name="Овал 7"/>
          <p:cNvSpPr/>
          <p:nvPr/>
        </p:nvSpPr>
        <p:spPr bwMode="auto">
          <a:xfrm>
            <a:off x="2039816" y="1253680"/>
            <a:ext cx="937846" cy="70338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5618" y="2203249"/>
            <a:ext cx="6085760" cy="3693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8804030" y="131298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2</a:t>
            </a:r>
            <a:endParaRPr lang="ru-RU" sz="3200" b="1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8545432" y="1240577"/>
            <a:ext cx="907045" cy="70338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011061" y="5542765"/>
            <a:ext cx="1980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КРУПЫ</a:t>
            </a:r>
            <a:endParaRPr lang="ru-RU" sz="4000">
              <a:latin typeface="Times New Roman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29964" y="2049469"/>
            <a:ext cx="3552795" cy="200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89598" y="3097960"/>
            <a:ext cx="3410112" cy="191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17889" y="3906852"/>
            <a:ext cx="2964870" cy="210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6002216" y="5450322"/>
            <a:ext cx="5987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ЦЕЛЬНОЗЕРНОВОЙ ХЛЕБ, </a:t>
            </a:r>
            <a:endParaRPr/>
          </a:p>
          <a:p>
            <a:pPr algn="ctr">
              <a:defRPr/>
            </a:pPr>
            <a:r>
              <a:rPr lang="ru-RU" sz="3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ЛАВАШ, ПИТА</a:t>
            </a:r>
            <a:endParaRPr lang="ru-RU" sz="36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3742" y="709301"/>
            <a:ext cx="4780085" cy="318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42186" y="801671"/>
            <a:ext cx="4923604" cy="307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 bwMode="auto">
          <a:xfrm>
            <a:off x="2731476" y="9378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3</a:t>
            </a:r>
            <a:endParaRPr lang="ru-RU" sz="40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2606218" y="93785"/>
            <a:ext cx="691662" cy="71510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010156" y="3634414"/>
            <a:ext cx="188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БОБОВЫЕ</a:t>
            </a:r>
            <a:endParaRPr lang="ru-RU" sz="2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599941" y="1449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4</a:t>
            </a:r>
            <a:endParaRPr lang="ru-RU" sz="44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8428892" y="93785"/>
            <a:ext cx="808893" cy="82061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7917446" y="3617314"/>
            <a:ext cx="2298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МАКАРОНЫ</a:t>
            </a:r>
            <a:endParaRPr lang="ru-RU" sz="2800"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93941" y="3323227"/>
            <a:ext cx="3823070" cy="286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 bwMode="auto">
          <a:xfrm>
            <a:off x="5674957" y="255378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5</a:t>
            </a:r>
            <a:endParaRPr lang="ru-RU" sz="44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5505951" y="2545782"/>
            <a:ext cx="804806" cy="78544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972311" y="6017877"/>
            <a:ext cx="3872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ПОБОЛЬШЕ ОВОЩЕЙ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1887200" cy="6849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1678" y="382385"/>
            <a:ext cx="10178321" cy="52029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/>
              <a:t>10 главных правил питания</a:t>
            </a:r>
            <a:endParaRPr lang="ru-RU" sz="3200"/>
          </a:p>
        </p:txBody>
      </p:sp>
      <p:graphicFrame>
        <p:nvGraphicFramePr>
          <p:cNvPr id="3" name="Схема 2"/>
          <p:cNvGraphicFramePr>
            <a:graphicFrameLocks xmlns:a="http://schemas.openxmlformats.org/drawingml/2006/main"/>
          </p:cNvGraphicFramePr>
          <p:nvPr/>
        </p:nvGraphicFramePr>
        <p:xfrm>
          <a:off x="293077" y="382385"/>
          <a:ext cx="11711354" cy="6264599"/>
          <a:chOff x="0" y="0"/>
          <a:chExt cx="11711354" cy="626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Arial"/>
        <a:cs typeface="Arial"/>
      </a:majorFont>
      <a:minorFont>
        <a:latin typeface="Gill Sans MT"/>
        <a:ea typeface="Arial"/>
        <a:cs typeface="Arial"/>
      </a:minorFont>
    </a:fontScheme>
    <a:fmtScheme name="Badge">
      <a:fillStyleLst>
        <a:solidFill>
          <a:schemeClr val="phClr"/>
        </a:solidFill>
        <a:gradFill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0</TotalTime>
  <Words>0</Words>
  <Application>r7-office/2024.4.2.721</Application>
  <DocSecurity>0</DocSecurity>
  <PresentationFormat>Широкоэкранный</PresentationFormat>
  <Paragraphs>0</Paragraphs>
  <Slides>24</Slides>
  <Notes>24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Секреты правильного питания. Правило тарелки</dc:title>
  <dc:subject/>
  <dc:creator>Виктория Ю. Семенщикова</dc:creator>
  <cp:keywords/>
  <dc:description/>
  <dc:identifier/>
  <dc:language/>
  <cp:lastModifiedBy>Муслим Эльмурзаев</cp:lastModifiedBy>
  <cp:revision>48</cp:revision>
  <dcterms:created xsi:type="dcterms:W3CDTF">2024-04-03T01:31:49Z</dcterms:created>
  <dcterms:modified xsi:type="dcterms:W3CDTF">2026-02-19T14:17:16Z</dcterms:modified>
  <cp:category/>
  <cp:contentStatus/>
  <cp:version/>
</cp:coreProperties>
</file>