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6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C8D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966" autoAdjust="0"/>
    <p:restoredTop sz="94660"/>
  </p:normalViewPr>
  <p:slideViewPr>
    <p:cSldViewPr snapToGrid="0">
      <p:cViewPr varScale="1">
        <p:scale>
          <a:sx n="91" d="100"/>
          <a:sy n="91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BC22D-300C-495E-9636-00F5DF752E2A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D9EFB0E-32BF-4998-AD9B-1121554B9744}">
      <dgm:prSet phldrT="[Текст]" custT="1"/>
      <dgm:spPr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dirty="0">
              <a:solidFill>
                <a:schemeClr val="tx1"/>
              </a:solidFill>
            </a:rPr>
            <a:t>ЦОКО</a:t>
          </a:r>
        </a:p>
      </dgm:t>
    </dgm:pt>
    <dgm:pt modelId="{295E071F-984D-4239-B442-5F7CB43C056C}" type="parTrans" cxnId="{1098A584-EE0E-44FA-8A9D-F6A95667D159}">
      <dgm:prSet/>
      <dgm:spPr/>
      <dgm:t>
        <a:bodyPr/>
        <a:lstStyle/>
        <a:p>
          <a:endParaRPr lang="ru-RU"/>
        </a:p>
      </dgm:t>
    </dgm:pt>
    <dgm:pt modelId="{0C9D5455-E190-4F3C-9A5C-64083E7BF23E}" type="sibTrans" cxnId="{1098A584-EE0E-44FA-8A9D-F6A95667D159}">
      <dgm:prSet/>
      <dgm:spPr/>
      <dgm:t>
        <a:bodyPr/>
        <a:lstStyle/>
        <a:p>
          <a:endParaRPr lang="ru-RU"/>
        </a:p>
      </dgm:t>
    </dgm:pt>
    <dgm:pt modelId="{6837EB04-D21F-42D8-9B64-28D492DE8F8F}">
      <dgm:prSet phldrT="[Текст]" custT="1"/>
      <dgm:spPr/>
      <dgm:t>
        <a:bodyPr/>
        <a:lstStyle/>
        <a:p>
          <a:r>
            <a:rPr lang="ru-RU" sz="1800" b="1" dirty="0"/>
            <a:t>Региональный координатор </a:t>
          </a:r>
        </a:p>
      </dgm:t>
    </dgm:pt>
    <dgm:pt modelId="{F5D758BC-8A19-4748-9E62-855AC80EF7B7}" type="parTrans" cxnId="{30B7DAFE-605C-449C-AA8C-7574238C97CF}">
      <dgm:prSet/>
      <dgm:spPr/>
      <dgm:t>
        <a:bodyPr/>
        <a:lstStyle/>
        <a:p>
          <a:endParaRPr lang="ru-RU"/>
        </a:p>
      </dgm:t>
    </dgm:pt>
    <dgm:pt modelId="{12654E8A-B1D5-43D5-86B6-63E84921A5CF}" type="sibTrans" cxnId="{30B7DAFE-605C-449C-AA8C-7574238C97CF}">
      <dgm:prSet/>
      <dgm:spPr/>
      <dgm:t>
        <a:bodyPr/>
        <a:lstStyle/>
        <a:p>
          <a:endParaRPr lang="ru-RU"/>
        </a:p>
      </dgm:t>
    </dgm:pt>
    <dgm:pt modelId="{F9282005-869F-4349-924A-C07E05F74F34}">
      <dgm:prSet phldrT="[Текст]" custT="1"/>
      <dgm:spPr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3600" b="1" dirty="0">
              <a:solidFill>
                <a:schemeClr val="tx1"/>
              </a:solidFill>
            </a:rPr>
            <a:t>ИРО</a:t>
          </a:r>
        </a:p>
      </dgm:t>
    </dgm:pt>
    <dgm:pt modelId="{CFCFB701-4B70-4972-8B60-C11E5B6E346B}" type="parTrans" cxnId="{51C12604-32EF-4F35-AF9E-ECA7CFF12E98}">
      <dgm:prSet/>
      <dgm:spPr/>
      <dgm:t>
        <a:bodyPr/>
        <a:lstStyle/>
        <a:p>
          <a:endParaRPr lang="ru-RU"/>
        </a:p>
      </dgm:t>
    </dgm:pt>
    <dgm:pt modelId="{BB14F58C-633E-406A-82B5-7712EF303932}" type="sibTrans" cxnId="{51C12604-32EF-4F35-AF9E-ECA7CFF12E98}">
      <dgm:prSet/>
      <dgm:spPr/>
      <dgm:t>
        <a:bodyPr/>
        <a:lstStyle/>
        <a:p>
          <a:endParaRPr lang="ru-RU"/>
        </a:p>
      </dgm:t>
    </dgm:pt>
    <dgm:pt modelId="{64753AAF-09EE-4904-8F6A-016E7B41F922}">
      <dgm:prSet phldrT="[Текст]" custT="1"/>
      <dgm:spPr/>
      <dgm:t>
        <a:bodyPr/>
        <a:lstStyle/>
        <a:p>
          <a:r>
            <a:rPr lang="ru-RU" sz="1800" b="1" dirty="0"/>
            <a:t>Методическое сопровождение</a:t>
          </a:r>
        </a:p>
      </dgm:t>
    </dgm:pt>
    <dgm:pt modelId="{2094D1C9-8FF6-4701-91F5-907AC33E0034}" type="parTrans" cxnId="{171AE5EF-5CE5-465A-B755-8B447788CB18}">
      <dgm:prSet/>
      <dgm:spPr/>
      <dgm:t>
        <a:bodyPr/>
        <a:lstStyle/>
        <a:p>
          <a:endParaRPr lang="ru-RU"/>
        </a:p>
      </dgm:t>
    </dgm:pt>
    <dgm:pt modelId="{DCFB225E-4B3E-4346-AFDA-2B6CC34E0DDD}" type="sibTrans" cxnId="{171AE5EF-5CE5-465A-B755-8B447788CB18}">
      <dgm:prSet/>
      <dgm:spPr/>
      <dgm:t>
        <a:bodyPr/>
        <a:lstStyle/>
        <a:p>
          <a:endParaRPr lang="ru-RU"/>
        </a:p>
      </dgm:t>
    </dgm:pt>
    <dgm:pt modelId="{3833F9D5-6BD2-4C7C-8AFD-0AB0984DF59B}">
      <dgm:prSet phldrT="[Текст]"/>
      <dgm:spPr>
        <a:ln w="57150">
          <a:solidFill>
            <a:schemeClr val="bg1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РЦППМСП</a:t>
          </a:r>
        </a:p>
      </dgm:t>
    </dgm:pt>
    <dgm:pt modelId="{FF10A44A-4DC5-45B4-9474-14CB9372ADF7}" type="parTrans" cxnId="{38DA319E-4C62-4181-BE8A-B40666AA94B5}">
      <dgm:prSet/>
      <dgm:spPr/>
      <dgm:t>
        <a:bodyPr/>
        <a:lstStyle/>
        <a:p>
          <a:endParaRPr lang="ru-RU"/>
        </a:p>
      </dgm:t>
    </dgm:pt>
    <dgm:pt modelId="{ADE225CB-0C08-44AF-A0BE-7946A6F52E7E}" type="sibTrans" cxnId="{38DA319E-4C62-4181-BE8A-B40666AA94B5}">
      <dgm:prSet/>
      <dgm:spPr/>
      <dgm:t>
        <a:bodyPr/>
        <a:lstStyle/>
        <a:p>
          <a:endParaRPr lang="ru-RU"/>
        </a:p>
      </dgm:t>
    </dgm:pt>
    <dgm:pt modelId="{CCD69AE3-464A-45C5-A557-80BF76E52EF4}">
      <dgm:prSet phldrT="[Текст]" custT="1"/>
      <dgm:spPr/>
      <dgm:t>
        <a:bodyPr/>
        <a:lstStyle/>
        <a:p>
          <a:r>
            <a:rPr lang="ru-RU" sz="1800" b="1" dirty="0"/>
            <a:t>Психолого-педагогическое сопровождение</a:t>
          </a:r>
        </a:p>
      </dgm:t>
    </dgm:pt>
    <dgm:pt modelId="{28A705CC-A038-46CD-8115-D46B5142DD06}" type="parTrans" cxnId="{E2DA8BDF-A2F4-4D4B-95AC-1D4E40B04DDF}">
      <dgm:prSet/>
      <dgm:spPr/>
      <dgm:t>
        <a:bodyPr/>
        <a:lstStyle/>
        <a:p>
          <a:endParaRPr lang="ru-RU"/>
        </a:p>
      </dgm:t>
    </dgm:pt>
    <dgm:pt modelId="{73BA9E4F-4987-4A9C-9DA9-879DF66006B7}" type="sibTrans" cxnId="{E2DA8BDF-A2F4-4D4B-95AC-1D4E40B04DDF}">
      <dgm:prSet/>
      <dgm:spPr/>
      <dgm:t>
        <a:bodyPr/>
        <a:lstStyle/>
        <a:p>
          <a:endParaRPr lang="ru-RU"/>
        </a:p>
      </dgm:t>
    </dgm:pt>
    <dgm:pt modelId="{9BA641CE-01EB-4D63-B0F8-14D616A53207}" type="pres">
      <dgm:prSet presAssocID="{980BC22D-300C-495E-9636-00F5DF752E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5427C13-AF00-4EA9-BB1D-0AFF923DE750}" type="pres">
      <dgm:prSet presAssocID="{1D9EFB0E-32BF-4998-AD9B-1121554B9744}" presName="composite" presStyleCnt="0"/>
      <dgm:spPr/>
    </dgm:pt>
    <dgm:pt modelId="{DEE77BF4-73C3-489A-A8E8-CC2FAAB69B06}" type="pres">
      <dgm:prSet presAssocID="{1D9EFB0E-32BF-4998-AD9B-1121554B9744}" presName="bentUpArrow1" presStyleLbl="alignImgPlace1" presStyleIdx="0" presStyleCnt="2"/>
      <dgm:spPr>
        <a:solidFill>
          <a:schemeClr val="accent5">
            <a:lumMod val="40000"/>
            <a:lumOff val="60000"/>
          </a:schemeClr>
        </a:solidFill>
      </dgm:spPr>
    </dgm:pt>
    <dgm:pt modelId="{FB5DF49F-7E50-4CD6-B446-AA4152DBE455}" type="pres">
      <dgm:prSet presAssocID="{1D9EFB0E-32BF-4998-AD9B-1121554B974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260CA6-B285-400C-8BED-59399863A643}" type="pres">
      <dgm:prSet presAssocID="{1D9EFB0E-32BF-4998-AD9B-1121554B9744}" presName="ChildText" presStyleLbl="revTx" presStyleIdx="0" presStyleCnt="3" custScaleX="167177" custScaleY="103334" custLinFactNeighborX="45936" custLinFactNeighborY="-2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CA557-6527-48DE-A566-79F7805AD06E}" type="pres">
      <dgm:prSet presAssocID="{0C9D5455-E190-4F3C-9A5C-64083E7BF23E}" presName="sibTrans" presStyleCnt="0"/>
      <dgm:spPr/>
    </dgm:pt>
    <dgm:pt modelId="{0D693A38-139C-4AB9-8ED0-B82C6D85A3D6}" type="pres">
      <dgm:prSet presAssocID="{F9282005-869F-4349-924A-C07E05F74F34}" presName="composite" presStyleCnt="0"/>
      <dgm:spPr/>
    </dgm:pt>
    <dgm:pt modelId="{5E177414-F36E-4BAF-A566-E170D1D00041}" type="pres">
      <dgm:prSet presAssocID="{F9282005-869F-4349-924A-C07E05F74F34}" presName="bentUpArrow1" presStyleLbl="alignImgPlace1" presStyleIdx="1" presStyleCnt="2"/>
      <dgm:spPr>
        <a:solidFill>
          <a:schemeClr val="accent5">
            <a:lumMod val="40000"/>
            <a:lumOff val="60000"/>
          </a:schemeClr>
        </a:solidFill>
      </dgm:spPr>
    </dgm:pt>
    <dgm:pt modelId="{72512FA3-A1E8-4617-8951-DC73C3BBC612}" type="pres">
      <dgm:prSet presAssocID="{F9282005-869F-4349-924A-C07E05F74F34}" presName="ParentText" presStyleLbl="node1" presStyleIdx="1" presStyleCnt="3" custLinFactNeighborX="-3210" custLinFactNeighborY="6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EA0D0-BBC9-427D-AA8F-F8D55A2541CD}" type="pres">
      <dgm:prSet presAssocID="{F9282005-869F-4349-924A-C07E05F74F34}" presName="ChildText" presStyleLbl="revTx" presStyleIdx="1" presStyleCnt="3" custScaleX="203257" custScaleY="100875" custLinFactNeighborX="52985" custLinFactNeighborY="-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E87B8-57BC-4A5B-99B5-6604137E7DC8}" type="pres">
      <dgm:prSet presAssocID="{BB14F58C-633E-406A-82B5-7712EF303932}" presName="sibTrans" presStyleCnt="0"/>
      <dgm:spPr/>
    </dgm:pt>
    <dgm:pt modelId="{F47E234E-B432-4BEE-BE5F-6504C9608FDC}" type="pres">
      <dgm:prSet presAssocID="{3833F9D5-6BD2-4C7C-8AFD-0AB0984DF59B}" presName="composite" presStyleCnt="0"/>
      <dgm:spPr/>
    </dgm:pt>
    <dgm:pt modelId="{1A2FD969-7369-4837-B5BF-B7C2CD2083C8}" type="pres">
      <dgm:prSet presAssocID="{3833F9D5-6BD2-4C7C-8AFD-0AB0984DF59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9C846C-44A7-4B4C-ACA6-861BA15E4DC6}" type="pres">
      <dgm:prSet presAssocID="{3833F9D5-6BD2-4C7C-8AFD-0AB0984DF59B}" presName="FinalChildText" presStyleLbl="revTx" presStyleIdx="2" presStyleCnt="3" custScaleX="193875" custLinFactNeighborX="60903" custLinFactNeighborY="-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DCC6B3-97FC-4C28-AD19-BE8694E0D514}" type="presOf" srcId="{980BC22D-300C-495E-9636-00F5DF752E2A}" destId="{9BA641CE-01EB-4D63-B0F8-14D616A53207}" srcOrd="0" destOrd="0" presId="urn:microsoft.com/office/officeart/2005/8/layout/StepDownProcess"/>
    <dgm:cxn modelId="{171AE5EF-5CE5-465A-B755-8B447788CB18}" srcId="{F9282005-869F-4349-924A-C07E05F74F34}" destId="{64753AAF-09EE-4904-8F6A-016E7B41F922}" srcOrd="0" destOrd="0" parTransId="{2094D1C9-8FF6-4701-91F5-907AC33E0034}" sibTransId="{DCFB225E-4B3E-4346-AFDA-2B6CC34E0DDD}"/>
    <dgm:cxn modelId="{B3283BB1-E5A6-4FC8-BA83-7C8D8AAA0A9F}" type="presOf" srcId="{3833F9D5-6BD2-4C7C-8AFD-0AB0984DF59B}" destId="{1A2FD969-7369-4837-B5BF-B7C2CD2083C8}" srcOrd="0" destOrd="0" presId="urn:microsoft.com/office/officeart/2005/8/layout/StepDownProcess"/>
    <dgm:cxn modelId="{26A92839-D187-495C-9845-DA45A4046FA2}" type="presOf" srcId="{64753AAF-09EE-4904-8F6A-016E7B41F922}" destId="{53AEA0D0-BBC9-427D-AA8F-F8D55A2541CD}" srcOrd="0" destOrd="0" presId="urn:microsoft.com/office/officeart/2005/8/layout/StepDownProcess"/>
    <dgm:cxn modelId="{E2DA8BDF-A2F4-4D4B-95AC-1D4E40B04DDF}" srcId="{3833F9D5-6BD2-4C7C-8AFD-0AB0984DF59B}" destId="{CCD69AE3-464A-45C5-A557-80BF76E52EF4}" srcOrd="0" destOrd="0" parTransId="{28A705CC-A038-46CD-8115-D46B5142DD06}" sibTransId="{73BA9E4F-4987-4A9C-9DA9-879DF66006B7}"/>
    <dgm:cxn modelId="{891CF6BC-7B39-49F5-9FEB-46E2DDB4F617}" type="presOf" srcId="{F9282005-869F-4349-924A-C07E05F74F34}" destId="{72512FA3-A1E8-4617-8951-DC73C3BBC612}" srcOrd="0" destOrd="0" presId="urn:microsoft.com/office/officeart/2005/8/layout/StepDownProcess"/>
    <dgm:cxn modelId="{38DA319E-4C62-4181-BE8A-B40666AA94B5}" srcId="{980BC22D-300C-495E-9636-00F5DF752E2A}" destId="{3833F9D5-6BD2-4C7C-8AFD-0AB0984DF59B}" srcOrd="2" destOrd="0" parTransId="{FF10A44A-4DC5-45B4-9474-14CB9372ADF7}" sibTransId="{ADE225CB-0C08-44AF-A0BE-7946A6F52E7E}"/>
    <dgm:cxn modelId="{30B7DAFE-605C-449C-AA8C-7574238C97CF}" srcId="{1D9EFB0E-32BF-4998-AD9B-1121554B9744}" destId="{6837EB04-D21F-42D8-9B64-28D492DE8F8F}" srcOrd="0" destOrd="0" parTransId="{F5D758BC-8A19-4748-9E62-855AC80EF7B7}" sibTransId="{12654E8A-B1D5-43D5-86B6-63E84921A5CF}"/>
    <dgm:cxn modelId="{1098A584-EE0E-44FA-8A9D-F6A95667D159}" srcId="{980BC22D-300C-495E-9636-00F5DF752E2A}" destId="{1D9EFB0E-32BF-4998-AD9B-1121554B9744}" srcOrd="0" destOrd="0" parTransId="{295E071F-984D-4239-B442-5F7CB43C056C}" sibTransId="{0C9D5455-E190-4F3C-9A5C-64083E7BF23E}"/>
    <dgm:cxn modelId="{CF0473A7-5095-439B-BAF0-93443747E50C}" type="presOf" srcId="{1D9EFB0E-32BF-4998-AD9B-1121554B9744}" destId="{FB5DF49F-7E50-4CD6-B446-AA4152DBE455}" srcOrd="0" destOrd="0" presId="urn:microsoft.com/office/officeart/2005/8/layout/StepDownProcess"/>
    <dgm:cxn modelId="{51C12604-32EF-4F35-AF9E-ECA7CFF12E98}" srcId="{980BC22D-300C-495E-9636-00F5DF752E2A}" destId="{F9282005-869F-4349-924A-C07E05F74F34}" srcOrd="1" destOrd="0" parTransId="{CFCFB701-4B70-4972-8B60-C11E5B6E346B}" sibTransId="{BB14F58C-633E-406A-82B5-7712EF303932}"/>
    <dgm:cxn modelId="{3B4D68E8-8931-46FD-A02F-A4C3185224BE}" type="presOf" srcId="{CCD69AE3-464A-45C5-A557-80BF76E52EF4}" destId="{149C846C-44A7-4B4C-ACA6-861BA15E4DC6}" srcOrd="0" destOrd="0" presId="urn:microsoft.com/office/officeart/2005/8/layout/StepDownProcess"/>
    <dgm:cxn modelId="{0228AE7F-4576-4703-9DFA-8CF628CE9977}" type="presOf" srcId="{6837EB04-D21F-42D8-9B64-28D492DE8F8F}" destId="{DB260CA6-B285-400C-8BED-59399863A643}" srcOrd="0" destOrd="0" presId="urn:microsoft.com/office/officeart/2005/8/layout/StepDownProcess"/>
    <dgm:cxn modelId="{91075B39-4094-4E1D-B196-E21F834726F9}" type="presParOf" srcId="{9BA641CE-01EB-4D63-B0F8-14D616A53207}" destId="{65427C13-AF00-4EA9-BB1D-0AFF923DE750}" srcOrd="0" destOrd="0" presId="urn:microsoft.com/office/officeart/2005/8/layout/StepDownProcess"/>
    <dgm:cxn modelId="{2AE9C4C6-2858-46BD-8A77-5A9BD69A99BB}" type="presParOf" srcId="{65427C13-AF00-4EA9-BB1D-0AFF923DE750}" destId="{DEE77BF4-73C3-489A-A8E8-CC2FAAB69B06}" srcOrd="0" destOrd="0" presId="urn:microsoft.com/office/officeart/2005/8/layout/StepDownProcess"/>
    <dgm:cxn modelId="{18C96D12-E66F-4431-BC07-8B75F0758940}" type="presParOf" srcId="{65427C13-AF00-4EA9-BB1D-0AFF923DE750}" destId="{FB5DF49F-7E50-4CD6-B446-AA4152DBE455}" srcOrd="1" destOrd="0" presId="urn:microsoft.com/office/officeart/2005/8/layout/StepDownProcess"/>
    <dgm:cxn modelId="{3481D3C0-6C1E-46C5-B4F9-92405516502D}" type="presParOf" srcId="{65427C13-AF00-4EA9-BB1D-0AFF923DE750}" destId="{DB260CA6-B285-400C-8BED-59399863A643}" srcOrd="2" destOrd="0" presId="urn:microsoft.com/office/officeart/2005/8/layout/StepDownProcess"/>
    <dgm:cxn modelId="{02A05BB3-C29F-4F95-81A8-ACF229DE8608}" type="presParOf" srcId="{9BA641CE-01EB-4D63-B0F8-14D616A53207}" destId="{FC2CA557-6527-48DE-A566-79F7805AD06E}" srcOrd="1" destOrd="0" presId="urn:microsoft.com/office/officeart/2005/8/layout/StepDownProcess"/>
    <dgm:cxn modelId="{A7C240C2-898D-46F6-9AA6-D0069E3ACA46}" type="presParOf" srcId="{9BA641CE-01EB-4D63-B0F8-14D616A53207}" destId="{0D693A38-139C-4AB9-8ED0-B82C6D85A3D6}" srcOrd="2" destOrd="0" presId="urn:microsoft.com/office/officeart/2005/8/layout/StepDownProcess"/>
    <dgm:cxn modelId="{E4092753-6F31-466F-8090-2FD978E3880A}" type="presParOf" srcId="{0D693A38-139C-4AB9-8ED0-B82C6D85A3D6}" destId="{5E177414-F36E-4BAF-A566-E170D1D00041}" srcOrd="0" destOrd="0" presId="urn:microsoft.com/office/officeart/2005/8/layout/StepDownProcess"/>
    <dgm:cxn modelId="{70E3BFEE-BC71-4BC8-9A1E-52AE2C5EEE99}" type="presParOf" srcId="{0D693A38-139C-4AB9-8ED0-B82C6D85A3D6}" destId="{72512FA3-A1E8-4617-8951-DC73C3BBC612}" srcOrd="1" destOrd="0" presId="urn:microsoft.com/office/officeart/2005/8/layout/StepDownProcess"/>
    <dgm:cxn modelId="{F9EB7FEF-1925-4C04-B7AE-240BE65138FE}" type="presParOf" srcId="{0D693A38-139C-4AB9-8ED0-B82C6D85A3D6}" destId="{53AEA0D0-BBC9-427D-AA8F-F8D55A2541CD}" srcOrd="2" destOrd="0" presId="urn:microsoft.com/office/officeart/2005/8/layout/StepDownProcess"/>
    <dgm:cxn modelId="{8ADFB0C4-3E0E-4A12-866D-528B83672B58}" type="presParOf" srcId="{9BA641CE-01EB-4D63-B0F8-14D616A53207}" destId="{94CE87B8-57BC-4A5B-99B5-6604137E7DC8}" srcOrd="3" destOrd="0" presId="urn:microsoft.com/office/officeart/2005/8/layout/StepDownProcess"/>
    <dgm:cxn modelId="{5487A929-1F52-4795-A7B6-8FB571F907F8}" type="presParOf" srcId="{9BA641CE-01EB-4D63-B0F8-14D616A53207}" destId="{F47E234E-B432-4BEE-BE5F-6504C9608FDC}" srcOrd="4" destOrd="0" presId="urn:microsoft.com/office/officeart/2005/8/layout/StepDownProcess"/>
    <dgm:cxn modelId="{93834D0B-AD18-48C4-B6FF-FEABF1C69E15}" type="presParOf" srcId="{F47E234E-B432-4BEE-BE5F-6504C9608FDC}" destId="{1A2FD969-7369-4837-B5BF-B7C2CD2083C8}" srcOrd="0" destOrd="0" presId="urn:microsoft.com/office/officeart/2005/8/layout/StepDownProcess"/>
    <dgm:cxn modelId="{C2984613-75F1-4341-9270-AABDE5A9978E}" type="presParOf" srcId="{F47E234E-B432-4BEE-BE5F-6504C9608FDC}" destId="{149C846C-44A7-4B4C-ACA6-861BA15E4DC6}" srcOrd="1" destOrd="0" presId="urn:microsoft.com/office/officeart/2005/8/layout/StepDown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C13D8-F56F-4604-9332-9C51E6F947F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A9DD178-0F43-4129-9DD2-D959C901940E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август – сентябрь 2023 года</a:t>
          </a:r>
        </a:p>
      </dgm:t>
    </dgm:pt>
    <dgm:pt modelId="{A685656C-B48A-4749-A4CB-903DE94F2E66}" type="parTrans" cxnId="{B9332452-AA44-4104-B641-533EBDE4DBA2}">
      <dgm:prSet/>
      <dgm:spPr/>
      <dgm:t>
        <a:bodyPr/>
        <a:lstStyle/>
        <a:p>
          <a:endParaRPr lang="ru-RU"/>
        </a:p>
      </dgm:t>
    </dgm:pt>
    <dgm:pt modelId="{4B471B0B-17CE-4981-A88B-D4FF6CA48858}" type="sibTrans" cxnId="{B9332452-AA44-4104-B641-533EBDE4DBA2}">
      <dgm:prSet/>
      <dgm:spPr/>
      <dgm:t>
        <a:bodyPr/>
        <a:lstStyle/>
        <a:p>
          <a:endParaRPr lang="ru-RU"/>
        </a:p>
      </dgm:t>
    </dgm:pt>
    <dgm:pt modelId="{9E8C3E55-858C-48BF-98A5-1A8657A5097A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октябрь 2023 – июль 2024 года</a:t>
          </a:r>
        </a:p>
      </dgm:t>
    </dgm:pt>
    <dgm:pt modelId="{A32A46FE-DAF3-4DD2-A19F-90C05773CA57}" type="parTrans" cxnId="{185CFD36-1F90-400D-8A3D-EDD799CFEE46}">
      <dgm:prSet/>
      <dgm:spPr/>
      <dgm:t>
        <a:bodyPr/>
        <a:lstStyle/>
        <a:p>
          <a:endParaRPr lang="ru-RU"/>
        </a:p>
      </dgm:t>
    </dgm:pt>
    <dgm:pt modelId="{E2FAC3F5-2347-4B82-BB76-D5AF5D465170}" type="sibTrans" cxnId="{185CFD36-1F90-400D-8A3D-EDD799CFEE46}">
      <dgm:prSet/>
      <dgm:spPr/>
      <dgm:t>
        <a:bodyPr/>
        <a:lstStyle/>
        <a:p>
          <a:endParaRPr lang="ru-RU"/>
        </a:p>
      </dgm:t>
    </dgm:pt>
    <dgm:pt modelId="{7FC990CC-408D-43B9-874E-A09B44D990B0}">
      <dgm:prSet phldrT="[Текст]" custT="1"/>
      <dgm:spPr/>
      <dgm:t>
        <a:bodyPr/>
        <a:lstStyle/>
        <a:p>
          <a:r>
            <a:rPr lang="ru-RU" sz="3200" b="1" dirty="0">
              <a:solidFill>
                <a:schemeClr val="tx1"/>
              </a:solidFill>
            </a:rPr>
            <a:t> май 2025 года</a:t>
          </a:r>
        </a:p>
      </dgm:t>
    </dgm:pt>
    <dgm:pt modelId="{57B5213F-C6F7-47E3-9ED7-E14D3DD1FADC}" type="parTrans" cxnId="{DFB96F1D-CBE3-4E5E-AD98-493C4CB06D4D}">
      <dgm:prSet/>
      <dgm:spPr/>
      <dgm:t>
        <a:bodyPr/>
        <a:lstStyle/>
        <a:p>
          <a:endParaRPr lang="ru-RU"/>
        </a:p>
      </dgm:t>
    </dgm:pt>
    <dgm:pt modelId="{A7738ECF-A05C-4AB9-A572-5595F73448B7}" type="sibTrans" cxnId="{DFB96F1D-CBE3-4E5E-AD98-493C4CB06D4D}">
      <dgm:prSet/>
      <dgm:spPr/>
      <dgm:t>
        <a:bodyPr/>
        <a:lstStyle/>
        <a:p>
          <a:endParaRPr lang="ru-RU"/>
        </a:p>
      </dgm:t>
    </dgm:pt>
    <dgm:pt modelId="{31DD7DE4-932D-4ED3-9316-74E4F95CBCD4}">
      <dgm:prSet/>
      <dgm:spPr/>
      <dgm:t>
        <a:bodyPr/>
        <a:lstStyle/>
        <a:p>
          <a:pPr>
            <a:buFontTx/>
            <a:buNone/>
          </a:pPr>
          <a:r>
            <a:rPr lang="ru-RU" dirty="0"/>
            <a:t>разработка механизмов реализации проекта</a:t>
          </a:r>
        </a:p>
      </dgm:t>
    </dgm:pt>
    <dgm:pt modelId="{5AE9A13F-3F2B-44BE-AE71-70CA2A814830}" type="parTrans" cxnId="{EE87ADDA-0FCA-4446-A375-5BE534A638D9}">
      <dgm:prSet/>
      <dgm:spPr/>
      <dgm:t>
        <a:bodyPr/>
        <a:lstStyle/>
        <a:p>
          <a:endParaRPr lang="ru-RU"/>
        </a:p>
      </dgm:t>
    </dgm:pt>
    <dgm:pt modelId="{9B0F88EE-B4B3-45CB-B363-DC38DE2BDDA3}" type="sibTrans" cxnId="{EE87ADDA-0FCA-4446-A375-5BE534A638D9}">
      <dgm:prSet/>
      <dgm:spPr/>
      <dgm:t>
        <a:bodyPr/>
        <a:lstStyle/>
        <a:p>
          <a:endParaRPr lang="ru-RU"/>
        </a:p>
      </dgm:t>
    </dgm:pt>
    <dgm:pt modelId="{281AE073-A184-4412-A6F5-BF3E6688BBAA}">
      <dgm:prSet/>
      <dgm:spPr/>
      <dgm:t>
        <a:bodyPr/>
        <a:lstStyle/>
        <a:p>
          <a:pPr>
            <a:buFontTx/>
            <a:buNone/>
          </a:pPr>
          <a:r>
            <a:rPr lang="ru-RU" dirty="0"/>
            <a:t>работа с обучающимися 4-х классов</a:t>
          </a:r>
        </a:p>
      </dgm:t>
    </dgm:pt>
    <dgm:pt modelId="{4FD321A0-1303-414D-AB37-93DA88BA980C}" type="parTrans" cxnId="{FB581CC6-DD07-4AA5-B206-99A9E33283D5}">
      <dgm:prSet/>
      <dgm:spPr/>
      <dgm:t>
        <a:bodyPr/>
        <a:lstStyle/>
        <a:p>
          <a:endParaRPr lang="ru-RU"/>
        </a:p>
      </dgm:t>
    </dgm:pt>
    <dgm:pt modelId="{8311899E-9EDC-4015-B129-5D58D4B24E29}" type="sibTrans" cxnId="{FB581CC6-DD07-4AA5-B206-99A9E33283D5}">
      <dgm:prSet/>
      <dgm:spPr/>
      <dgm:t>
        <a:bodyPr/>
        <a:lstStyle/>
        <a:p>
          <a:endParaRPr lang="ru-RU"/>
        </a:p>
      </dgm:t>
    </dgm:pt>
    <dgm:pt modelId="{CA28F407-1D87-4456-A9D0-B3EBDFE0034E}">
      <dgm:prSet/>
      <dgm:spPr/>
      <dgm:t>
        <a:bodyPr/>
        <a:lstStyle/>
        <a:p>
          <a:pPr>
            <a:buFontTx/>
            <a:buNone/>
          </a:pPr>
          <a:r>
            <a:rPr lang="ru-RU" dirty="0"/>
            <a:t> сравнение результатов оценочных процедур с результатами прошлого года</a:t>
          </a:r>
        </a:p>
      </dgm:t>
    </dgm:pt>
    <dgm:pt modelId="{66D19033-AF81-47E5-86AC-4A1AD077AF0E}" type="parTrans" cxnId="{37855075-FE23-4F4C-98A1-D4D205F28FBB}">
      <dgm:prSet/>
      <dgm:spPr/>
      <dgm:t>
        <a:bodyPr/>
        <a:lstStyle/>
        <a:p>
          <a:endParaRPr lang="ru-RU"/>
        </a:p>
      </dgm:t>
    </dgm:pt>
    <dgm:pt modelId="{85753BF5-7209-4DA4-99FA-BE812CE78651}" type="sibTrans" cxnId="{37855075-FE23-4F4C-98A1-D4D205F28FBB}">
      <dgm:prSet/>
      <dgm:spPr/>
      <dgm:t>
        <a:bodyPr/>
        <a:lstStyle/>
        <a:p>
          <a:endParaRPr lang="ru-RU"/>
        </a:p>
      </dgm:t>
    </dgm:pt>
    <dgm:pt modelId="{26172511-22A9-4C60-A2BF-FCB84916CCC7}" type="pres">
      <dgm:prSet presAssocID="{4C3C13D8-F56F-4604-9332-9C51E6F947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318798-8748-49A5-B1C8-E2E859633227}" type="pres">
      <dgm:prSet presAssocID="{6A9DD178-0F43-4129-9DD2-D959C901940E}" presName="parentLin" presStyleCnt="0"/>
      <dgm:spPr/>
    </dgm:pt>
    <dgm:pt modelId="{28B51AF7-60F4-4C31-9E38-B97A1AEC66AF}" type="pres">
      <dgm:prSet presAssocID="{6A9DD178-0F43-4129-9DD2-D959C901940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964A0AF-442C-4DED-9A1A-3B5B606F16A7}" type="pres">
      <dgm:prSet presAssocID="{6A9DD178-0F43-4129-9DD2-D959C90194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04B6D-B4E4-417C-9503-3D5A8693655C}" type="pres">
      <dgm:prSet presAssocID="{6A9DD178-0F43-4129-9DD2-D959C901940E}" presName="negativeSpace" presStyleCnt="0"/>
      <dgm:spPr/>
    </dgm:pt>
    <dgm:pt modelId="{08E328D6-7954-43B4-99B2-677793D66F9F}" type="pres">
      <dgm:prSet presAssocID="{6A9DD178-0F43-4129-9DD2-D959C901940E}" presName="childText" presStyleLbl="conFgAcc1" presStyleIdx="0" presStyleCnt="3" custLinFactNeighborX="-9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1DA8F-239C-4A44-BAA3-15EC1AA4BAE0}" type="pres">
      <dgm:prSet presAssocID="{4B471B0B-17CE-4981-A88B-D4FF6CA48858}" presName="spaceBetweenRectangles" presStyleCnt="0"/>
      <dgm:spPr/>
    </dgm:pt>
    <dgm:pt modelId="{0A62E56F-2524-42F8-A42A-AE97A150EFF7}" type="pres">
      <dgm:prSet presAssocID="{9E8C3E55-858C-48BF-98A5-1A8657A5097A}" presName="parentLin" presStyleCnt="0"/>
      <dgm:spPr/>
    </dgm:pt>
    <dgm:pt modelId="{BBBED0AA-38E4-4AFD-9C8C-0EDC8A4E06D8}" type="pres">
      <dgm:prSet presAssocID="{9E8C3E55-858C-48BF-98A5-1A8657A509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711769-53FC-4475-8124-7ED90F0E3B87}" type="pres">
      <dgm:prSet presAssocID="{9E8C3E55-858C-48BF-98A5-1A8657A5097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8B0BB-26C6-4D98-87D0-9D856B91E34A}" type="pres">
      <dgm:prSet presAssocID="{9E8C3E55-858C-48BF-98A5-1A8657A5097A}" presName="negativeSpace" presStyleCnt="0"/>
      <dgm:spPr/>
    </dgm:pt>
    <dgm:pt modelId="{094B77BC-17AF-40E6-BA89-619B9664B5A7}" type="pres">
      <dgm:prSet presAssocID="{9E8C3E55-858C-48BF-98A5-1A8657A5097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4ECCD-E747-44C3-85B1-FC2157A88B4C}" type="pres">
      <dgm:prSet presAssocID="{E2FAC3F5-2347-4B82-BB76-D5AF5D465170}" presName="spaceBetweenRectangles" presStyleCnt="0"/>
      <dgm:spPr/>
    </dgm:pt>
    <dgm:pt modelId="{94A720D6-AA6C-471F-BDEA-86195D939BDC}" type="pres">
      <dgm:prSet presAssocID="{7FC990CC-408D-43B9-874E-A09B44D990B0}" presName="parentLin" presStyleCnt="0"/>
      <dgm:spPr/>
    </dgm:pt>
    <dgm:pt modelId="{5FEDB1E9-0436-438B-932D-681ED01B8B20}" type="pres">
      <dgm:prSet presAssocID="{7FC990CC-408D-43B9-874E-A09B44D990B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CA5D049-6AAB-49FF-9CBE-3DED1B86844B}" type="pres">
      <dgm:prSet presAssocID="{7FC990CC-408D-43B9-874E-A09B44D990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94BF1D-21B5-48C9-80CB-68B09086E2A0}" type="pres">
      <dgm:prSet presAssocID="{7FC990CC-408D-43B9-874E-A09B44D990B0}" presName="negativeSpace" presStyleCnt="0"/>
      <dgm:spPr/>
    </dgm:pt>
    <dgm:pt modelId="{C6FDFB4B-88FA-4D5F-8527-E2EDB8897DAE}" type="pres">
      <dgm:prSet presAssocID="{7FC990CC-408D-43B9-874E-A09B44D990B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B96F1D-CBE3-4E5E-AD98-493C4CB06D4D}" srcId="{4C3C13D8-F56F-4604-9332-9C51E6F947F4}" destId="{7FC990CC-408D-43B9-874E-A09B44D990B0}" srcOrd="2" destOrd="0" parTransId="{57B5213F-C6F7-47E3-9ED7-E14D3DD1FADC}" sibTransId="{A7738ECF-A05C-4AB9-A572-5595F73448B7}"/>
    <dgm:cxn modelId="{EB4F6957-A569-47C8-B275-5B4C80C5536C}" type="presOf" srcId="{7FC990CC-408D-43B9-874E-A09B44D990B0}" destId="{FCA5D049-6AAB-49FF-9CBE-3DED1B86844B}" srcOrd="1" destOrd="0" presId="urn:microsoft.com/office/officeart/2005/8/layout/list1"/>
    <dgm:cxn modelId="{37855075-FE23-4F4C-98A1-D4D205F28FBB}" srcId="{7FC990CC-408D-43B9-874E-A09B44D990B0}" destId="{CA28F407-1D87-4456-A9D0-B3EBDFE0034E}" srcOrd="0" destOrd="0" parTransId="{66D19033-AF81-47E5-86AC-4A1AD077AF0E}" sibTransId="{85753BF5-7209-4DA4-99FA-BE812CE78651}"/>
    <dgm:cxn modelId="{FB581CC6-DD07-4AA5-B206-99A9E33283D5}" srcId="{9E8C3E55-858C-48BF-98A5-1A8657A5097A}" destId="{281AE073-A184-4412-A6F5-BF3E6688BBAA}" srcOrd="0" destOrd="0" parTransId="{4FD321A0-1303-414D-AB37-93DA88BA980C}" sibTransId="{8311899E-9EDC-4015-B129-5D58D4B24E29}"/>
    <dgm:cxn modelId="{34FABEC8-AD81-4355-A491-5ADB89D75395}" type="presOf" srcId="{31DD7DE4-932D-4ED3-9316-74E4F95CBCD4}" destId="{08E328D6-7954-43B4-99B2-677793D66F9F}" srcOrd="0" destOrd="0" presId="urn:microsoft.com/office/officeart/2005/8/layout/list1"/>
    <dgm:cxn modelId="{52C8FA69-2A0E-4B2F-A193-FEF84CBED500}" type="presOf" srcId="{9E8C3E55-858C-48BF-98A5-1A8657A5097A}" destId="{34711769-53FC-4475-8124-7ED90F0E3B87}" srcOrd="1" destOrd="0" presId="urn:microsoft.com/office/officeart/2005/8/layout/list1"/>
    <dgm:cxn modelId="{B9332452-AA44-4104-B641-533EBDE4DBA2}" srcId="{4C3C13D8-F56F-4604-9332-9C51E6F947F4}" destId="{6A9DD178-0F43-4129-9DD2-D959C901940E}" srcOrd="0" destOrd="0" parTransId="{A685656C-B48A-4749-A4CB-903DE94F2E66}" sibTransId="{4B471B0B-17CE-4981-A88B-D4FF6CA48858}"/>
    <dgm:cxn modelId="{5F144450-3D39-48F5-824A-2A7E1BAB1E40}" type="presOf" srcId="{9E8C3E55-858C-48BF-98A5-1A8657A5097A}" destId="{BBBED0AA-38E4-4AFD-9C8C-0EDC8A4E06D8}" srcOrd="0" destOrd="0" presId="urn:microsoft.com/office/officeart/2005/8/layout/list1"/>
    <dgm:cxn modelId="{B865FC01-79C3-4E83-BA52-48E4C3476998}" type="presOf" srcId="{281AE073-A184-4412-A6F5-BF3E6688BBAA}" destId="{094B77BC-17AF-40E6-BA89-619B9664B5A7}" srcOrd="0" destOrd="0" presId="urn:microsoft.com/office/officeart/2005/8/layout/list1"/>
    <dgm:cxn modelId="{EE87ADDA-0FCA-4446-A375-5BE534A638D9}" srcId="{6A9DD178-0F43-4129-9DD2-D959C901940E}" destId="{31DD7DE4-932D-4ED3-9316-74E4F95CBCD4}" srcOrd="0" destOrd="0" parTransId="{5AE9A13F-3F2B-44BE-AE71-70CA2A814830}" sibTransId="{9B0F88EE-B4B3-45CB-B363-DC38DE2BDDA3}"/>
    <dgm:cxn modelId="{2CDF3382-3079-4A93-8B7E-051340D938AB}" type="presOf" srcId="{4C3C13D8-F56F-4604-9332-9C51E6F947F4}" destId="{26172511-22A9-4C60-A2BF-FCB84916CCC7}" srcOrd="0" destOrd="0" presId="urn:microsoft.com/office/officeart/2005/8/layout/list1"/>
    <dgm:cxn modelId="{54ACEFFC-9E75-4C65-B2DF-A5FF9CF4551A}" type="presOf" srcId="{6A9DD178-0F43-4129-9DD2-D959C901940E}" destId="{0964A0AF-442C-4DED-9A1A-3B5B606F16A7}" srcOrd="1" destOrd="0" presId="urn:microsoft.com/office/officeart/2005/8/layout/list1"/>
    <dgm:cxn modelId="{36AE67FC-5611-44FE-B759-616F3302E79C}" type="presOf" srcId="{CA28F407-1D87-4456-A9D0-B3EBDFE0034E}" destId="{C6FDFB4B-88FA-4D5F-8527-E2EDB8897DAE}" srcOrd="0" destOrd="0" presId="urn:microsoft.com/office/officeart/2005/8/layout/list1"/>
    <dgm:cxn modelId="{4462B00B-4F8F-44BD-A71C-DE21209CD81A}" type="presOf" srcId="{7FC990CC-408D-43B9-874E-A09B44D990B0}" destId="{5FEDB1E9-0436-438B-932D-681ED01B8B20}" srcOrd="0" destOrd="0" presId="urn:microsoft.com/office/officeart/2005/8/layout/list1"/>
    <dgm:cxn modelId="{DDA4F453-CBFA-49F5-8CD0-37F52A36AB32}" type="presOf" srcId="{6A9DD178-0F43-4129-9DD2-D959C901940E}" destId="{28B51AF7-60F4-4C31-9E38-B97A1AEC66AF}" srcOrd="0" destOrd="0" presId="urn:microsoft.com/office/officeart/2005/8/layout/list1"/>
    <dgm:cxn modelId="{185CFD36-1F90-400D-8A3D-EDD799CFEE46}" srcId="{4C3C13D8-F56F-4604-9332-9C51E6F947F4}" destId="{9E8C3E55-858C-48BF-98A5-1A8657A5097A}" srcOrd="1" destOrd="0" parTransId="{A32A46FE-DAF3-4DD2-A19F-90C05773CA57}" sibTransId="{E2FAC3F5-2347-4B82-BB76-D5AF5D465170}"/>
    <dgm:cxn modelId="{C9B87F71-D3D7-43B5-AC87-75376B5293DE}" type="presParOf" srcId="{26172511-22A9-4C60-A2BF-FCB84916CCC7}" destId="{C3318798-8748-49A5-B1C8-E2E859633227}" srcOrd="0" destOrd="0" presId="urn:microsoft.com/office/officeart/2005/8/layout/list1"/>
    <dgm:cxn modelId="{AFD6DA5F-455D-4A6F-93DF-BD4FCEB8A4B1}" type="presParOf" srcId="{C3318798-8748-49A5-B1C8-E2E859633227}" destId="{28B51AF7-60F4-4C31-9E38-B97A1AEC66AF}" srcOrd="0" destOrd="0" presId="urn:microsoft.com/office/officeart/2005/8/layout/list1"/>
    <dgm:cxn modelId="{4F310172-DEB6-4D78-86C3-A68FE579929C}" type="presParOf" srcId="{C3318798-8748-49A5-B1C8-E2E859633227}" destId="{0964A0AF-442C-4DED-9A1A-3B5B606F16A7}" srcOrd="1" destOrd="0" presId="urn:microsoft.com/office/officeart/2005/8/layout/list1"/>
    <dgm:cxn modelId="{D5379FB3-3379-46AE-AB39-EA0592E7804E}" type="presParOf" srcId="{26172511-22A9-4C60-A2BF-FCB84916CCC7}" destId="{1BF04B6D-B4E4-417C-9503-3D5A8693655C}" srcOrd="1" destOrd="0" presId="urn:microsoft.com/office/officeart/2005/8/layout/list1"/>
    <dgm:cxn modelId="{0C78383F-D1E4-43F0-AA3B-0E5B1441A18E}" type="presParOf" srcId="{26172511-22A9-4C60-A2BF-FCB84916CCC7}" destId="{08E328D6-7954-43B4-99B2-677793D66F9F}" srcOrd="2" destOrd="0" presId="urn:microsoft.com/office/officeart/2005/8/layout/list1"/>
    <dgm:cxn modelId="{E121471F-AFFF-4A01-BC55-4541A2CDB26B}" type="presParOf" srcId="{26172511-22A9-4C60-A2BF-FCB84916CCC7}" destId="{2761DA8F-239C-4A44-BAA3-15EC1AA4BAE0}" srcOrd="3" destOrd="0" presId="urn:microsoft.com/office/officeart/2005/8/layout/list1"/>
    <dgm:cxn modelId="{EBA7BC08-65E2-49FD-92B7-22B6C2D283D4}" type="presParOf" srcId="{26172511-22A9-4C60-A2BF-FCB84916CCC7}" destId="{0A62E56F-2524-42F8-A42A-AE97A150EFF7}" srcOrd="4" destOrd="0" presId="urn:microsoft.com/office/officeart/2005/8/layout/list1"/>
    <dgm:cxn modelId="{B019A8F9-5F2B-4156-8519-1B322442BE3C}" type="presParOf" srcId="{0A62E56F-2524-42F8-A42A-AE97A150EFF7}" destId="{BBBED0AA-38E4-4AFD-9C8C-0EDC8A4E06D8}" srcOrd="0" destOrd="0" presId="urn:microsoft.com/office/officeart/2005/8/layout/list1"/>
    <dgm:cxn modelId="{6857BE55-07A4-41E7-A7C7-136852D24119}" type="presParOf" srcId="{0A62E56F-2524-42F8-A42A-AE97A150EFF7}" destId="{34711769-53FC-4475-8124-7ED90F0E3B87}" srcOrd="1" destOrd="0" presId="urn:microsoft.com/office/officeart/2005/8/layout/list1"/>
    <dgm:cxn modelId="{D49BCD67-1647-4936-BB81-7F087CDF60BD}" type="presParOf" srcId="{26172511-22A9-4C60-A2BF-FCB84916CCC7}" destId="{8D78B0BB-26C6-4D98-87D0-9D856B91E34A}" srcOrd="5" destOrd="0" presId="urn:microsoft.com/office/officeart/2005/8/layout/list1"/>
    <dgm:cxn modelId="{1FB90978-C0D2-41B3-AC36-1BDF919CECCA}" type="presParOf" srcId="{26172511-22A9-4C60-A2BF-FCB84916CCC7}" destId="{094B77BC-17AF-40E6-BA89-619B9664B5A7}" srcOrd="6" destOrd="0" presId="urn:microsoft.com/office/officeart/2005/8/layout/list1"/>
    <dgm:cxn modelId="{CCDC25E9-CC81-45D0-84A1-5471D91DC0B9}" type="presParOf" srcId="{26172511-22A9-4C60-A2BF-FCB84916CCC7}" destId="{51D4ECCD-E747-44C3-85B1-FC2157A88B4C}" srcOrd="7" destOrd="0" presId="urn:microsoft.com/office/officeart/2005/8/layout/list1"/>
    <dgm:cxn modelId="{BB90C8FD-5036-424C-887B-50EB0731E7B8}" type="presParOf" srcId="{26172511-22A9-4C60-A2BF-FCB84916CCC7}" destId="{94A720D6-AA6C-471F-BDEA-86195D939BDC}" srcOrd="8" destOrd="0" presId="urn:microsoft.com/office/officeart/2005/8/layout/list1"/>
    <dgm:cxn modelId="{284F98AF-616E-48DE-BF32-2614732B2490}" type="presParOf" srcId="{94A720D6-AA6C-471F-BDEA-86195D939BDC}" destId="{5FEDB1E9-0436-438B-932D-681ED01B8B20}" srcOrd="0" destOrd="0" presId="urn:microsoft.com/office/officeart/2005/8/layout/list1"/>
    <dgm:cxn modelId="{31AC44E5-BEF0-4FEA-B930-18020A76F76A}" type="presParOf" srcId="{94A720D6-AA6C-471F-BDEA-86195D939BDC}" destId="{FCA5D049-6AAB-49FF-9CBE-3DED1B86844B}" srcOrd="1" destOrd="0" presId="urn:microsoft.com/office/officeart/2005/8/layout/list1"/>
    <dgm:cxn modelId="{17E59985-6E7A-44FC-8B6D-0F49E524FBF7}" type="presParOf" srcId="{26172511-22A9-4C60-A2BF-FCB84916CCC7}" destId="{2094BF1D-21B5-48C9-80CB-68B09086E2A0}" srcOrd="9" destOrd="0" presId="urn:microsoft.com/office/officeart/2005/8/layout/list1"/>
    <dgm:cxn modelId="{F51E8E2A-CD48-40FE-BA7A-A848E511B48A}" type="presParOf" srcId="{26172511-22A9-4C60-A2BF-FCB84916CCC7}" destId="{C6FDFB4B-88FA-4D5F-8527-E2EDB8897DAE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2733E5-8066-4727-9C7B-3E4E1625FB83}" type="doc">
      <dgm:prSet loTypeId="urn:microsoft.com/office/officeart/2005/8/layout/bList2#1" loCatId="list" qsTypeId="urn:microsoft.com/office/officeart/2005/8/quickstyle/simple1" qsCatId="simple" csTypeId="urn:microsoft.com/office/officeart/2005/8/colors/colorful4" csCatId="colorful" phldr="1"/>
      <dgm:spPr/>
    </dgm:pt>
    <dgm:pt modelId="{160AFFC3-70B5-4E21-AC70-59A2F06BD815}">
      <dgm:prSet phldrT="[Текст]"/>
      <dgm:spPr/>
      <dgm:t>
        <a:bodyPr/>
        <a:lstStyle/>
        <a:p>
          <a:r>
            <a:rPr lang="ru-RU" dirty="0"/>
            <a:t>в 4 классе</a:t>
          </a:r>
        </a:p>
      </dgm:t>
    </dgm:pt>
    <dgm:pt modelId="{950244E1-876B-4526-B8B9-4085940EF0B3}" type="parTrans" cxnId="{6DBAF938-3AF5-468A-AF56-116C9B4DE024}">
      <dgm:prSet/>
      <dgm:spPr/>
      <dgm:t>
        <a:bodyPr/>
        <a:lstStyle/>
        <a:p>
          <a:endParaRPr lang="ru-RU"/>
        </a:p>
      </dgm:t>
    </dgm:pt>
    <dgm:pt modelId="{582451B6-5E7C-4D19-BCD3-6C4A31BF2481}" type="sibTrans" cxnId="{6DBAF938-3AF5-468A-AF56-116C9B4DE024}">
      <dgm:prSet/>
      <dgm:spPr/>
      <dgm:t>
        <a:bodyPr/>
        <a:lstStyle/>
        <a:p>
          <a:endParaRPr lang="ru-RU"/>
        </a:p>
      </dgm:t>
    </dgm:pt>
    <dgm:pt modelId="{A380C05A-D1BB-4AA8-9131-D6780AD529D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/>
            <a:t>Диагностика уровня образовательных достижений обучающихся по русскому языку</a:t>
          </a:r>
        </a:p>
      </dgm:t>
    </dgm:pt>
    <dgm:pt modelId="{3F17B5A7-F041-4815-B7F2-84198806E1B2}" type="parTrans" cxnId="{D6CA9DFE-D06A-4252-B373-3BF191089D42}">
      <dgm:prSet/>
      <dgm:spPr/>
      <dgm:t>
        <a:bodyPr/>
        <a:lstStyle/>
        <a:p>
          <a:endParaRPr lang="ru-RU"/>
        </a:p>
      </dgm:t>
    </dgm:pt>
    <dgm:pt modelId="{5C0B949F-0C86-4680-A69F-CAFD81519B68}" type="sibTrans" cxnId="{D6CA9DFE-D06A-4252-B373-3BF191089D42}">
      <dgm:prSet/>
      <dgm:spPr/>
      <dgm:t>
        <a:bodyPr/>
        <a:lstStyle/>
        <a:p>
          <a:endParaRPr lang="ru-RU"/>
        </a:p>
      </dgm:t>
    </dgm:pt>
    <dgm:pt modelId="{49540C3D-2240-4FB7-ACC9-027CD78F64F0}">
      <dgm:prSet/>
      <dgm:spPr/>
      <dgm:t>
        <a:bodyPr/>
        <a:lstStyle/>
        <a:p>
          <a:r>
            <a:rPr lang="ru-RU" dirty="0"/>
            <a:t>Диагностика уровня образовательных достижений обучающихся по математике</a:t>
          </a:r>
        </a:p>
      </dgm:t>
    </dgm:pt>
    <dgm:pt modelId="{85CC06C7-9C68-419E-9E4C-60E1F2729C97}" type="parTrans" cxnId="{3CBAE1FA-9DB9-401A-921C-27636D28A798}">
      <dgm:prSet/>
      <dgm:spPr/>
      <dgm:t>
        <a:bodyPr/>
        <a:lstStyle/>
        <a:p>
          <a:endParaRPr lang="ru-RU"/>
        </a:p>
      </dgm:t>
    </dgm:pt>
    <dgm:pt modelId="{75415B25-F151-44D0-A35C-0065A616C034}" type="sibTrans" cxnId="{3CBAE1FA-9DB9-401A-921C-27636D28A798}">
      <dgm:prSet/>
      <dgm:spPr/>
      <dgm:t>
        <a:bodyPr/>
        <a:lstStyle/>
        <a:p>
          <a:endParaRPr lang="ru-RU"/>
        </a:p>
      </dgm:t>
    </dgm:pt>
    <dgm:pt modelId="{DA47A3AD-9D16-443B-9234-5292E7D8E7A1}">
      <dgm:prSet/>
      <dgm:spPr/>
      <dgm:t>
        <a:bodyPr/>
        <a:lstStyle/>
        <a:p>
          <a:r>
            <a:rPr lang="ru-RU" dirty="0"/>
            <a:t>Диагностическая работа по окружающему миру</a:t>
          </a:r>
        </a:p>
      </dgm:t>
    </dgm:pt>
    <dgm:pt modelId="{ADCA128C-A80A-4114-9138-C6320DC0D09E}" type="parTrans" cxnId="{18282BCF-433F-48E4-A435-0E74BE969428}">
      <dgm:prSet/>
      <dgm:spPr/>
      <dgm:t>
        <a:bodyPr/>
        <a:lstStyle/>
        <a:p>
          <a:endParaRPr lang="ru-RU"/>
        </a:p>
      </dgm:t>
    </dgm:pt>
    <dgm:pt modelId="{360B7D1B-2E15-48D2-90F5-9C71B389C30F}" type="sibTrans" cxnId="{18282BCF-433F-48E4-A435-0E74BE969428}">
      <dgm:prSet/>
      <dgm:spPr/>
      <dgm:t>
        <a:bodyPr/>
        <a:lstStyle/>
        <a:p>
          <a:endParaRPr lang="ru-RU"/>
        </a:p>
      </dgm:t>
    </dgm:pt>
    <dgm:pt modelId="{A262053D-6D94-4B76-AB15-99F04A8336EA}">
      <dgm:prSet phldrT="[Текст]"/>
      <dgm:spPr/>
      <dgm:t>
        <a:bodyPr/>
        <a:lstStyle/>
        <a:p>
          <a:r>
            <a:rPr lang="ru-RU" dirty="0"/>
            <a:t>в 3 классе</a:t>
          </a:r>
        </a:p>
      </dgm:t>
    </dgm:pt>
    <dgm:pt modelId="{02A289F7-653D-4A20-A3E1-60053C2716FF}" type="sibTrans" cxnId="{C10ACF03-7153-4C2C-AAA9-BA700830937B}">
      <dgm:prSet/>
      <dgm:spPr/>
      <dgm:t>
        <a:bodyPr/>
        <a:lstStyle/>
        <a:p>
          <a:endParaRPr lang="ru-RU"/>
        </a:p>
      </dgm:t>
    </dgm:pt>
    <dgm:pt modelId="{B6088B03-FB59-4ED4-A3F7-2344649DE9C7}" type="parTrans" cxnId="{C10ACF03-7153-4C2C-AAA9-BA700830937B}">
      <dgm:prSet/>
      <dgm:spPr/>
      <dgm:t>
        <a:bodyPr/>
        <a:lstStyle/>
        <a:p>
          <a:endParaRPr lang="ru-RU"/>
        </a:p>
      </dgm:t>
    </dgm:pt>
    <dgm:pt modelId="{65C2C268-1180-47C3-863C-D7D8335A4A59}">
      <dgm:prSet phldrT="[Текст]"/>
      <dgm:spPr/>
      <dgm:t>
        <a:bodyPr/>
        <a:lstStyle/>
        <a:p>
          <a:r>
            <a:rPr lang="ru-RU" b="1" dirty="0"/>
            <a:t>в 3 классе</a:t>
          </a:r>
        </a:p>
      </dgm:t>
    </dgm:pt>
    <dgm:pt modelId="{0922F3A8-036E-48F8-A717-2CEBA5EF1065}" type="sibTrans" cxnId="{5DEFD4C0-F982-497D-9DA1-EE30C1732124}">
      <dgm:prSet/>
      <dgm:spPr/>
      <dgm:t>
        <a:bodyPr/>
        <a:lstStyle/>
        <a:p>
          <a:endParaRPr lang="ru-RU"/>
        </a:p>
      </dgm:t>
    </dgm:pt>
    <dgm:pt modelId="{C0A3D83C-1CD0-4D50-8610-ABA0A20A4160}" type="parTrans" cxnId="{5DEFD4C0-F982-497D-9DA1-EE30C1732124}">
      <dgm:prSet/>
      <dgm:spPr/>
      <dgm:t>
        <a:bodyPr/>
        <a:lstStyle/>
        <a:p>
          <a:endParaRPr lang="ru-RU"/>
        </a:p>
      </dgm:t>
    </dgm:pt>
    <dgm:pt modelId="{C0B8A1E2-8CB4-4C08-967E-E93364A91AC1}" type="pres">
      <dgm:prSet presAssocID="{EB2733E5-8066-4727-9C7B-3E4E1625FB83}" presName="diagram" presStyleCnt="0">
        <dgm:presLayoutVars>
          <dgm:dir/>
          <dgm:animLvl val="lvl"/>
          <dgm:resizeHandles val="exact"/>
        </dgm:presLayoutVars>
      </dgm:prSet>
      <dgm:spPr/>
    </dgm:pt>
    <dgm:pt modelId="{5FA1D7D8-85A1-485F-99F4-E2800ECEACC3}" type="pres">
      <dgm:prSet presAssocID="{65C2C268-1180-47C3-863C-D7D8335A4A59}" presName="compNode" presStyleCnt="0"/>
      <dgm:spPr/>
    </dgm:pt>
    <dgm:pt modelId="{FC7DBD55-3EF1-40DD-A882-F8F7F8607C35}" type="pres">
      <dgm:prSet presAssocID="{65C2C268-1180-47C3-863C-D7D8335A4A59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6E0A8-B92A-4A3A-B4E0-F2A90BC8FAD8}" type="pres">
      <dgm:prSet presAssocID="{65C2C268-1180-47C3-863C-D7D8335A4A5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18D86-64ED-4767-B6BB-A1EEB549D774}" type="pres">
      <dgm:prSet presAssocID="{65C2C268-1180-47C3-863C-D7D8335A4A59}" presName="parentRect" presStyleLbl="alignNode1" presStyleIdx="0" presStyleCnt="3" custScaleX="112008"/>
      <dgm:spPr/>
      <dgm:t>
        <a:bodyPr/>
        <a:lstStyle/>
        <a:p>
          <a:endParaRPr lang="ru-RU"/>
        </a:p>
      </dgm:t>
    </dgm:pt>
    <dgm:pt modelId="{1E12DE64-EB03-4EFC-8344-5B8F9EFA1A87}" type="pres">
      <dgm:prSet presAssocID="{65C2C268-1180-47C3-863C-D7D8335A4A59}" presName="adorn" presStyleLbl="fgAccFollowNode1" presStyleIdx="0" presStyleCnt="3" custScaleX="951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3CC1B2E-A2D7-40A0-98A5-A8B1F0E876C2}" type="pres">
      <dgm:prSet presAssocID="{0922F3A8-036E-48F8-A717-2CEBA5EF10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6A4E776-C3BE-4890-9684-1A72BCC8549C}" type="pres">
      <dgm:prSet presAssocID="{A262053D-6D94-4B76-AB15-99F04A8336EA}" presName="compNode" presStyleCnt="0"/>
      <dgm:spPr/>
    </dgm:pt>
    <dgm:pt modelId="{A7A67335-0B95-4D81-B342-69E9E1F9F54D}" type="pres">
      <dgm:prSet presAssocID="{A262053D-6D94-4B76-AB15-99F04A8336EA}" presName="childRect" presStyleLbl="bgAcc1" presStyleIdx="1" presStyleCnt="3" custScaleX="117985" custScaleY="101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E9351-A716-4DC0-9BF2-E762FB2F0C74}" type="pres">
      <dgm:prSet presAssocID="{A262053D-6D94-4B76-AB15-99F04A8336EA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CF782-69A9-4D89-8771-55CE3FE60616}" type="pres">
      <dgm:prSet presAssocID="{A262053D-6D94-4B76-AB15-99F04A8336EA}" presName="parentRect" presStyleLbl="alignNode1" presStyleIdx="1" presStyleCnt="3" custScaleX="134764" custScaleY="103248" custLinFactNeighborX="-401" custLinFactNeighborY="-1097"/>
      <dgm:spPr/>
      <dgm:t>
        <a:bodyPr/>
        <a:lstStyle/>
        <a:p>
          <a:endParaRPr lang="ru-RU"/>
        </a:p>
      </dgm:t>
    </dgm:pt>
    <dgm:pt modelId="{982989D0-F68B-41C9-8499-05670992AC09}" type="pres">
      <dgm:prSet presAssocID="{A262053D-6D94-4B76-AB15-99F04A8336EA}" presName="adorn" presStyleLbl="fgAccFollowNode1" presStyleIdx="1" presStyleCnt="3" custScaleY="100491" custLinFactNeighborX="-892" custLinFactNeighborY="-436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62CA982-D366-4F4A-B041-D0B4F7976555}" type="pres">
      <dgm:prSet presAssocID="{02A289F7-653D-4A20-A3E1-60053C2716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07ABF42-04E4-409A-8D5C-116FB227AE37}" type="pres">
      <dgm:prSet presAssocID="{160AFFC3-70B5-4E21-AC70-59A2F06BD815}" presName="compNode" presStyleCnt="0"/>
      <dgm:spPr/>
    </dgm:pt>
    <dgm:pt modelId="{D87A2117-122F-4948-9729-D3D8CF9F62B8}" type="pres">
      <dgm:prSet presAssocID="{160AFFC3-70B5-4E21-AC70-59A2F06BD815}" presName="childRect" presStyleLbl="bgAcc1" presStyleIdx="2" presStyleCnt="3" custScaleX="109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71D00-4C71-474A-A428-57A696243E89}" type="pres">
      <dgm:prSet presAssocID="{160AFFC3-70B5-4E21-AC70-59A2F06BD81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29557-BD11-449B-9BCB-ED6DF4D59A1B}" type="pres">
      <dgm:prSet presAssocID="{160AFFC3-70B5-4E21-AC70-59A2F06BD815}" presName="parentRect" presStyleLbl="alignNode1" presStyleIdx="2" presStyleCnt="3" custScaleX="108513"/>
      <dgm:spPr/>
      <dgm:t>
        <a:bodyPr/>
        <a:lstStyle/>
        <a:p>
          <a:endParaRPr lang="ru-RU"/>
        </a:p>
      </dgm:t>
    </dgm:pt>
    <dgm:pt modelId="{54B13E22-170D-4D03-A413-14E4A4B786AB}" type="pres">
      <dgm:prSet presAssocID="{160AFFC3-70B5-4E21-AC70-59A2F06BD815}" presName="adorn" presStyleLbl="fgAccFollowNod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CBAE1FA-9DB9-401A-921C-27636D28A798}" srcId="{A262053D-6D94-4B76-AB15-99F04A8336EA}" destId="{49540C3D-2240-4FB7-ACC9-027CD78F64F0}" srcOrd="0" destOrd="0" parTransId="{85CC06C7-9C68-419E-9E4C-60E1F2729C97}" sibTransId="{75415B25-F151-44D0-A35C-0065A616C034}"/>
    <dgm:cxn modelId="{D3A01A58-ABA0-4044-AAD7-2208A99731EE}" type="presOf" srcId="{160AFFC3-70B5-4E21-AC70-59A2F06BD815}" destId="{07D29557-BD11-449B-9BCB-ED6DF4D59A1B}" srcOrd="1" destOrd="0" presId="urn:microsoft.com/office/officeart/2005/8/layout/bList2#1"/>
    <dgm:cxn modelId="{F5785D04-3F8B-4A85-8D72-F6DFF709339B}" type="presOf" srcId="{02A289F7-653D-4A20-A3E1-60053C2716FF}" destId="{262CA982-D366-4F4A-B041-D0B4F7976555}" srcOrd="0" destOrd="0" presId="urn:microsoft.com/office/officeart/2005/8/layout/bList2#1"/>
    <dgm:cxn modelId="{CD59DD5A-C018-465A-9DAB-10BD3D6BFEB4}" type="presOf" srcId="{160AFFC3-70B5-4E21-AC70-59A2F06BD815}" destId="{D1971D00-4C71-474A-A428-57A696243E89}" srcOrd="0" destOrd="0" presId="urn:microsoft.com/office/officeart/2005/8/layout/bList2#1"/>
    <dgm:cxn modelId="{E614A496-A033-4D0C-8932-6D9670D685F0}" type="presOf" srcId="{65C2C268-1180-47C3-863C-D7D8335A4A59}" destId="{34D6E0A8-B92A-4A3A-B4E0-F2A90BC8FAD8}" srcOrd="0" destOrd="0" presId="urn:microsoft.com/office/officeart/2005/8/layout/bList2#1"/>
    <dgm:cxn modelId="{C10ACF03-7153-4C2C-AAA9-BA700830937B}" srcId="{EB2733E5-8066-4727-9C7B-3E4E1625FB83}" destId="{A262053D-6D94-4B76-AB15-99F04A8336EA}" srcOrd="1" destOrd="0" parTransId="{B6088B03-FB59-4ED4-A3F7-2344649DE9C7}" sibTransId="{02A289F7-653D-4A20-A3E1-60053C2716FF}"/>
    <dgm:cxn modelId="{ACC7BB08-33A3-40FB-B7C1-6E0D4E958F0F}" type="presOf" srcId="{0922F3A8-036E-48F8-A717-2CEBA5EF1065}" destId="{83CC1B2E-A2D7-40A0-98A5-A8B1F0E876C2}" srcOrd="0" destOrd="0" presId="urn:microsoft.com/office/officeart/2005/8/layout/bList2#1"/>
    <dgm:cxn modelId="{6DBAF938-3AF5-468A-AF56-116C9B4DE024}" srcId="{EB2733E5-8066-4727-9C7B-3E4E1625FB83}" destId="{160AFFC3-70B5-4E21-AC70-59A2F06BD815}" srcOrd="2" destOrd="0" parTransId="{950244E1-876B-4526-B8B9-4085940EF0B3}" sibTransId="{582451B6-5E7C-4D19-BCD3-6C4A31BF2481}"/>
    <dgm:cxn modelId="{BF0CBA58-3E66-46F9-B516-B61FE63586AC}" type="presOf" srcId="{A262053D-6D94-4B76-AB15-99F04A8336EA}" destId="{FBFE9351-A716-4DC0-9BF2-E762FB2F0C74}" srcOrd="0" destOrd="0" presId="urn:microsoft.com/office/officeart/2005/8/layout/bList2#1"/>
    <dgm:cxn modelId="{CE4AF8D1-28EB-43D5-8254-D97E346CE5E2}" type="presOf" srcId="{DA47A3AD-9D16-443B-9234-5292E7D8E7A1}" destId="{D87A2117-122F-4948-9729-D3D8CF9F62B8}" srcOrd="0" destOrd="0" presId="urn:microsoft.com/office/officeart/2005/8/layout/bList2#1"/>
    <dgm:cxn modelId="{18282BCF-433F-48E4-A435-0E74BE969428}" srcId="{160AFFC3-70B5-4E21-AC70-59A2F06BD815}" destId="{DA47A3AD-9D16-443B-9234-5292E7D8E7A1}" srcOrd="0" destOrd="0" parTransId="{ADCA128C-A80A-4114-9138-C6320DC0D09E}" sibTransId="{360B7D1B-2E15-48D2-90F5-9C71B389C30F}"/>
    <dgm:cxn modelId="{E50B420A-2225-4B08-B0F9-45782696DD39}" type="presOf" srcId="{EB2733E5-8066-4727-9C7B-3E4E1625FB83}" destId="{C0B8A1E2-8CB4-4C08-967E-E93364A91AC1}" srcOrd="0" destOrd="0" presId="urn:microsoft.com/office/officeart/2005/8/layout/bList2#1"/>
    <dgm:cxn modelId="{97464FBD-403E-484A-B53E-0F4FF54C16DD}" type="presOf" srcId="{A380C05A-D1BB-4AA8-9131-D6780AD529DA}" destId="{FC7DBD55-3EF1-40DD-A882-F8F7F8607C35}" srcOrd="0" destOrd="0" presId="urn:microsoft.com/office/officeart/2005/8/layout/bList2#1"/>
    <dgm:cxn modelId="{F37C7A69-56A6-418E-9B7B-B8D28A671CA6}" type="presOf" srcId="{49540C3D-2240-4FB7-ACC9-027CD78F64F0}" destId="{A7A67335-0B95-4D81-B342-69E9E1F9F54D}" srcOrd="0" destOrd="0" presId="urn:microsoft.com/office/officeart/2005/8/layout/bList2#1"/>
    <dgm:cxn modelId="{5DEFD4C0-F982-497D-9DA1-EE30C1732124}" srcId="{EB2733E5-8066-4727-9C7B-3E4E1625FB83}" destId="{65C2C268-1180-47C3-863C-D7D8335A4A59}" srcOrd="0" destOrd="0" parTransId="{C0A3D83C-1CD0-4D50-8610-ABA0A20A4160}" sibTransId="{0922F3A8-036E-48F8-A717-2CEBA5EF1065}"/>
    <dgm:cxn modelId="{F53112FC-2BE5-486E-ABB6-98B9A91072EB}" type="presOf" srcId="{A262053D-6D94-4B76-AB15-99F04A8336EA}" destId="{5DECF782-69A9-4D89-8771-55CE3FE60616}" srcOrd="1" destOrd="0" presId="urn:microsoft.com/office/officeart/2005/8/layout/bList2#1"/>
    <dgm:cxn modelId="{D6CA9DFE-D06A-4252-B373-3BF191089D42}" srcId="{65C2C268-1180-47C3-863C-D7D8335A4A59}" destId="{A380C05A-D1BB-4AA8-9131-D6780AD529DA}" srcOrd="0" destOrd="0" parTransId="{3F17B5A7-F041-4815-B7F2-84198806E1B2}" sibTransId="{5C0B949F-0C86-4680-A69F-CAFD81519B68}"/>
    <dgm:cxn modelId="{2E349453-5EF4-48C5-A4F9-917ED80106C4}" type="presOf" srcId="{65C2C268-1180-47C3-863C-D7D8335A4A59}" destId="{A6E18D86-64ED-4767-B6BB-A1EEB549D774}" srcOrd="1" destOrd="0" presId="urn:microsoft.com/office/officeart/2005/8/layout/bList2#1"/>
    <dgm:cxn modelId="{CA797267-55A9-4703-BF5C-57820A6FAA08}" type="presParOf" srcId="{C0B8A1E2-8CB4-4C08-967E-E93364A91AC1}" destId="{5FA1D7D8-85A1-485F-99F4-E2800ECEACC3}" srcOrd="0" destOrd="0" presId="urn:microsoft.com/office/officeart/2005/8/layout/bList2#1"/>
    <dgm:cxn modelId="{6EF65636-8445-4E7E-B360-71AB92A33E99}" type="presParOf" srcId="{5FA1D7D8-85A1-485F-99F4-E2800ECEACC3}" destId="{FC7DBD55-3EF1-40DD-A882-F8F7F8607C35}" srcOrd="0" destOrd="0" presId="urn:microsoft.com/office/officeart/2005/8/layout/bList2#1"/>
    <dgm:cxn modelId="{2191C748-2628-4211-947D-8DCDFAD9A553}" type="presParOf" srcId="{5FA1D7D8-85A1-485F-99F4-E2800ECEACC3}" destId="{34D6E0A8-B92A-4A3A-B4E0-F2A90BC8FAD8}" srcOrd="1" destOrd="0" presId="urn:microsoft.com/office/officeart/2005/8/layout/bList2#1"/>
    <dgm:cxn modelId="{E296CD76-7F9A-49D2-82FF-A600C349B2EA}" type="presParOf" srcId="{5FA1D7D8-85A1-485F-99F4-E2800ECEACC3}" destId="{A6E18D86-64ED-4767-B6BB-A1EEB549D774}" srcOrd="2" destOrd="0" presId="urn:microsoft.com/office/officeart/2005/8/layout/bList2#1"/>
    <dgm:cxn modelId="{F4B2B605-0566-427C-B2A2-1EDEE037B926}" type="presParOf" srcId="{5FA1D7D8-85A1-485F-99F4-E2800ECEACC3}" destId="{1E12DE64-EB03-4EFC-8344-5B8F9EFA1A87}" srcOrd="3" destOrd="0" presId="urn:microsoft.com/office/officeart/2005/8/layout/bList2#1"/>
    <dgm:cxn modelId="{C23D58A6-6474-4FC5-95BC-7C06A9AA32CB}" type="presParOf" srcId="{C0B8A1E2-8CB4-4C08-967E-E93364A91AC1}" destId="{83CC1B2E-A2D7-40A0-98A5-A8B1F0E876C2}" srcOrd="1" destOrd="0" presId="urn:microsoft.com/office/officeart/2005/8/layout/bList2#1"/>
    <dgm:cxn modelId="{2570B69F-E2D2-4FAA-92BA-91ACF5E58AC5}" type="presParOf" srcId="{C0B8A1E2-8CB4-4C08-967E-E93364A91AC1}" destId="{76A4E776-C3BE-4890-9684-1A72BCC8549C}" srcOrd="2" destOrd="0" presId="urn:microsoft.com/office/officeart/2005/8/layout/bList2#1"/>
    <dgm:cxn modelId="{C5B38774-F0AE-4C16-8693-812997F515C1}" type="presParOf" srcId="{76A4E776-C3BE-4890-9684-1A72BCC8549C}" destId="{A7A67335-0B95-4D81-B342-69E9E1F9F54D}" srcOrd="0" destOrd="0" presId="urn:microsoft.com/office/officeart/2005/8/layout/bList2#1"/>
    <dgm:cxn modelId="{106F27B0-F650-45D8-A1C6-F3D886780BED}" type="presParOf" srcId="{76A4E776-C3BE-4890-9684-1A72BCC8549C}" destId="{FBFE9351-A716-4DC0-9BF2-E762FB2F0C74}" srcOrd="1" destOrd="0" presId="urn:microsoft.com/office/officeart/2005/8/layout/bList2#1"/>
    <dgm:cxn modelId="{FAA5EB6F-0139-40FF-BA16-E6A8FB5349E4}" type="presParOf" srcId="{76A4E776-C3BE-4890-9684-1A72BCC8549C}" destId="{5DECF782-69A9-4D89-8771-55CE3FE60616}" srcOrd="2" destOrd="0" presId="urn:microsoft.com/office/officeart/2005/8/layout/bList2#1"/>
    <dgm:cxn modelId="{DC34FF71-2C8D-48A7-8084-4060F4010694}" type="presParOf" srcId="{76A4E776-C3BE-4890-9684-1A72BCC8549C}" destId="{982989D0-F68B-41C9-8499-05670992AC09}" srcOrd="3" destOrd="0" presId="urn:microsoft.com/office/officeart/2005/8/layout/bList2#1"/>
    <dgm:cxn modelId="{0072ED48-2666-4BBE-84D5-3A81500FD506}" type="presParOf" srcId="{C0B8A1E2-8CB4-4C08-967E-E93364A91AC1}" destId="{262CA982-D366-4F4A-B041-D0B4F7976555}" srcOrd="3" destOrd="0" presId="urn:microsoft.com/office/officeart/2005/8/layout/bList2#1"/>
    <dgm:cxn modelId="{C09BB001-6881-4A94-AF79-7C521D8D6A79}" type="presParOf" srcId="{C0B8A1E2-8CB4-4C08-967E-E93364A91AC1}" destId="{607ABF42-04E4-409A-8D5C-116FB227AE37}" srcOrd="4" destOrd="0" presId="urn:microsoft.com/office/officeart/2005/8/layout/bList2#1"/>
    <dgm:cxn modelId="{DD964E8C-D72E-4686-A3F8-40556A812CE1}" type="presParOf" srcId="{607ABF42-04E4-409A-8D5C-116FB227AE37}" destId="{D87A2117-122F-4948-9729-D3D8CF9F62B8}" srcOrd="0" destOrd="0" presId="urn:microsoft.com/office/officeart/2005/8/layout/bList2#1"/>
    <dgm:cxn modelId="{C8D396F6-AA8C-4DA0-8E91-4C48BD6F72E5}" type="presParOf" srcId="{607ABF42-04E4-409A-8D5C-116FB227AE37}" destId="{D1971D00-4C71-474A-A428-57A696243E89}" srcOrd="1" destOrd="0" presId="urn:microsoft.com/office/officeart/2005/8/layout/bList2#1"/>
    <dgm:cxn modelId="{F48882EF-8DE7-42F0-AD48-FB6478C3307B}" type="presParOf" srcId="{607ABF42-04E4-409A-8D5C-116FB227AE37}" destId="{07D29557-BD11-449B-9BCB-ED6DF4D59A1B}" srcOrd="2" destOrd="0" presId="urn:microsoft.com/office/officeart/2005/8/layout/bList2#1"/>
    <dgm:cxn modelId="{D2599D0B-A36A-45E7-8786-D647445AD35F}" type="presParOf" srcId="{607ABF42-04E4-409A-8D5C-116FB227AE37}" destId="{54B13E22-170D-4D03-A413-14E4A4B786AB}" srcOrd="3" destOrd="0" presId="urn:microsoft.com/office/officeart/2005/8/layout/bList2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E77BF4-73C3-489A-A8E8-CC2FAAB69B06}">
      <dsp:nvSpPr>
        <dsp:cNvPr id="0" name=""/>
        <dsp:cNvSpPr/>
      </dsp:nvSpPr>
      <dsp:spPr>
        <a:xfrm rot="5400000">
          <a:off x="1409622" y="1249151"/>
          <a:ext cx="1104766" cy="12577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5DF49F-7E50-4CD6-B446-AA4152DBE455}">
      <dsp:nvSpPr>
        <dsp:cNvPr id="0" name=""/>
        <dsp:cNvSpPr/>
      </dsp:nvSpPr>
      <dsp:spPr>
        <a:xfrm>
          <a:off x="1116925" y="24495"/>
          <a:ext cx="1859776" cy="1301783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</a:rPr>
            <a:t>ЦОКО</a:t>
          </a:r>
        </a:p>
      </dsp:txBody>
      <dsp:txXfrm>
        <a:off x="1180484" y="88054"/>
        <a:ext cx="1732658" cy="1174665"/>
      </dsp:txXfrm>
    </dsp:sp>
    <dsp:sp modelId="{DB260CA6-B285-400C-8BED-59399863A643}">
      <dsp:nvSpPr>
        <dsp:cNvPr id="0" name=""/>
        <dsp:cNvSpPr/>
      </dsp:nvSpPr>
      <dsp:spPr>
        <a:xfrm>
          <a:off x="3143718" y="104006"/>
          <a:ext cx="2261277" cy="1087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Региональный координатор </a:t>
          </a:r>
        </a:p>
      </dsp:txBody>
      <dsp:txXfrm>
        <a:off x="3143718" y="104006"/>
        <a:ext cx="2261277" cy="1087237"/>
      </dsp:txXfrm>
    </dsp:sp>
    <dsp:sp modelId="{5E177414-F36E-4BAF-A566-E170D1D00041}">
      <dsp:nvSpPr>
        <dsp:cNvPr id="0" name=""/>
        <dsp:cNvSpPr/>
      </dsp:nvSpPr>
      <dsp:spPr>
        <a:xfrm rot="5400000">
          <a:off x="3169651" y="2711483"/>
          <a:ext cx="1104766" cy="12577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12FA3-A1E8-4617-8951-DC73C3BBC612}">
      <dsp:nvSpPr>
        <dsp:cNvPr id="0" name=""/>
        <dsp:cNvSpPr/>
      </dsp:nvSpPr>
      <dsp:spPr>
        <a:xfrm>
          <a:off x="2817256" y="1495068"/>
          <a:ext cx="1859776" cy="1301783"/>
        </a:xfrm>
        <a:prstGeom prst="roundRect">
          <a:avLst>
            <a:gd name="adj" fmla="val 1667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/>
              </a:solidFill>
            </a:rPr>
            <a:t>ИРО</a:t>
          </a:r>
        </a:p>
      </dsp:txBody>
      <dsp:txXfrm>
        <a:off x="2880815" y="1558627"/>
        <a:ext cx="1732658" cy="1174665"/>
      </dsp:txXfrm>
    </dsp:sp>
    <dsp:sp modelId="{53AEA0D0-BBC9-427D-AA8F-F8D55A2541CD}">
      <dsp:nvSpPr>
        <dsp:cNvPr id="0" name=""/>
        <dsp:cNvSpPr/>
      </dsp:nvSpPr>
      <dsp:spPr>
        <a:xfrm>
          <a:off x="4755080" y="1598140"/>
          <a:ext cx="2749303" cy="106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Методическое сопровождение</a:t>
          </a:r>
        </a:p>
      </dsp:txBody>
      <dsp:txXfrm>
        <a:off x="4755080" y="1598140"/>
        <a:ext cx="2749303" cy="1061365"/>
      </dsp:txXfrm>
    </dsp:sp>
    <dsp:sp modelId="{1A2FD969-7369-4837-B5BF-B7C2CD2083C8}">
      <dsp:nvSpPr>
        <dsp:cNvPr id="0" name=""/>
        <dsp:cNvSpPr/>
      </dsp:nvSpPr>
      <dsp:spPr>
        <a:xfrm>
          <a:off x="4636984" y="2949160"/>
          <a:ext cx="1859776" cy="1301783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5715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solidFill>
                <a:schemeClr val="tx1"/>
              </a:solidFill>
            </a:rPr>
            <a:t>РЦППМСП</a:t>
          </a:r>
        </a:p>
      </dsp:txBody>
      <dsp:txXfrm>
        <a:off x="4700543" y="3012719"/>
        <a:ext cx="1732658" cy="1174665"/>
      </dsp:txXfrm>
    </dsp:sp>
    <dsp:sp modelId="{149C846C-44A7-4B4C-ACA6-861BA15E4DC6}">
      <dsp:nvSpPr>
        <dsp:cNvPr id="0" name=""/>
        <dsp:cNvSpPr/>
      </dsp:nvSpPr>
      <dsp:spPr>
        <a:xfrm>
          <a:off x="6685662" y="3065076"/>
          <a:ext cx="2622400" cy="1052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/>
            <a:t>Психолого-педагогическое сопровождение</a:t>
          </a:r>
        </a:p>
      </dsp:txBody>
      <dsp:txXfrm>
        <a:off x="6685662" y="3065076"/>
        <a:ext cx="2622400" cy="1052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328D6-7954-43B4-99B2-677793D66F9F}">
      <dsp:nvSpPr>
        <dsp:cNvPr id="0" name=""/>
        <dsp:cNvSpPr/>
      </dsp:nvSpPr>
      <dsp:spPr>
        <a:xfrm>
          <a:off x="0" y="396162"/>
          <a:ext cx="96012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58216" rIns="74516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200" kern="1200" dirty="0"/>
            <a:t>разработка механизмов реализации проекта</a:t>
          </a:r>
        </a:p>
      </dsp:txBody>
      <dsp:txXfrm>
        <a:off x="0" y="396162"/>
        <a:ext cx="9601200" cy="935550"/>
      </dsp:txXfrm>
    </dsp:sp>
    <dsp:sp modelId="{0964A0AF-442C-4DED-9A1A-3B5B606F16A7}">
      <dsp:nvSpPr>
        <dsp:cNvPr id="0" name=""/>
        <dsp:cNvSpPr/>
      </dsp:nvSpPr>
      <dsp:spPr>
        <a:xfrm>
          <a:off x="480060" y="71442"/>
          <a:ext cx="672084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август – сентябрь 2023 года</a:t>
          </a:r>
        </a:p>
      </dsp:txBody>
      <dsp:txXfrm>
        <a:off x="511763" y="103145"/>
        <a:ext cx="6657434" cy="586034"/>
      </dsp:txXfrm>
    </dsp:sp>
    <dsp:sp modelId="{094B77BC-17AF-40E6-BA89-619B9664B5A7}">
      <dsp:nvSpPr>
        <dsp:cNvPr id="0" name=""/>
        <dsp:cNvSpPr/>
      </dsp:nvSpPr>
      <dsp:spPr>
        <a:xfrm>
          <a:off x="0" y="1775232"/>
          <a:ext cx="9601200" cy="935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58216" rIns="74516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200" kern="1200" dirty="0"/>
            <a:t>работа с обучающимися 4-х классов</a:t>
          </a:r>
        </a:p>
      </dsp:txBody>
      <dsp:txXfrm>
        <a:off x="0" y="1775232"/>
        <a:ext cx="9601200" cy="935550"/>
      </dsp:txXfrm>
    </dsp:sp>
    <dsp:sp modelId="{34711769-53FC-4475-8124-7ED90F0E3B87}">
      <dsp:nvSpPr>
        <dsp:cNvPr id="0" name=""/>
        <dsp:cNvSpPr/>
      </dsp:nvSpPr>
      <dsp:spPr>
        <a:xfrm>
          <a:off x="480060" y="1450512"/>
          <a:ext cx="6720840" cy="64944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октябрь 2023 – июль 2024 года</a:t>
          </a:r>
        </a:p>
      </dsp:txBody>
      <dsp:txXfrm>
        <a:off x="511763" y="1482215"/>
        <a:ext cx="6657434" cy="586034"/>
      </dsp:txXfrm>
    </dsp:sp>
    <dsp:sp modelId="{C6FDFB4B-88FA-4D5F-8527-E2EDB8897DAE}">
      <dsp:nvSpPr>
        <dsp:cNvPr id="0" name=""/>
        <dsp:cNvSpPr/>
      </dsp:nvSpPr>
      <dsp:spPr>
        <a:xfrm>
          <a:off x="0" y="3154303"/>
          <a:ext cx="9601200" cy="1247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5160" tIns="458216" rIns="745160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ru-RU" sz="2200" kern="1200" dirty="0"/>
            <a:t> сравнение результатов оценочных процедур с результатами прошлого года</a:t>
          </a:r>
        </a:p>
      </dsp:txBody>
      <dsp:txXfrm>
        <a:off x="0" y="3154303"/>
        <a:ext cx="9601200" cy="1247400"/>
      </dsp:txXfrm>
    </dsp:sp>
    <dsp:sp modelId="{FCA5D049-6AAB-49FF-9CBE-3DED1B86844B}">
      <dsp:nvSpPr>
        <dsp:cNvPr id="0" name=""/>
        <dsp:cNvSpPr/>
      </dsp:nvSpPr>
      <dsp:spPr>
        <a:xfrm>
          <a:off x="480060" y="2829583"/>
          <a:ext cx="6720840" cy="64944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32" tIns="0" rIns="25403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1"/>
              </a:solidFill>
            </a:rPr>
            <a:t> май 2025 года</a:t>
          </a:r>
        </a:p>
      </dsp:txBody>
      <dsp:txXfrm>
        <a:off x="511763" y="2861286"/>
        <a:ext cx="665743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DBD55-3EF1-40DD-A882-F8F7F8607C35}">
      <dsp:nvSpPr>
        <dsp:cNvPr id="0" name=""/>
        <dsp:cNvSpPr/>
      </dsp:nvSpPr>
      <dsp:spPr>
        <a:xfrm>
          <a:off x="162106" y="706343"/>
          <a:ext cx="2530292" cy="18888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ru-RU" sz="2000" kern="1200" dirty="0"/>
            <a:t>Диагностика уровня образовательных достижений обучающихся по русскому языку</a:t>
          </a:r>
        </a:p>
      </dsp:txBody>
      <dsp:txXfrm>
        <a:off x="206363" y="750600"/>
        <a:ext cx="2441778" cy="1844552"/>
      </dsp:txXfrm>
    </dsp:sp>
    <dsp:sp modelId="{A6E18D86-64ED-4767-B6BB-A1EEB549D774}">
      <dsp:nvSpPr>
        <dsp:cNvPr id="0" name=""/>
        <dsp:cNvSpPr/>
      </dsp:nvSpPr>
      <dsp:spPr>
        <a:xfrm>
          <a:off x="10187" y="2595152"/>
          <a:ext cx="2834129" cy="8121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в 3 классе</a:t>
          </a:r>
        </a:p>
      </dsp:txBody>
      <dsp:txXfrm>
        <a:off x="10187" y="2595152"/>
        <a:ext cx="1995866" cy="812188"/>
      </dsp:txXfrm>
    </dsp:sp>
    <dsp:sp modelId="{1E12DE64-EB03-4EFC-8344-5B8F9EFA1A87}">
      <dsp:nvSpPr>
        <dsp:cNvPr id="0" name=""/>
        <dsp:cNvSpPr/>
      </dsp:nvSpPr>
      <dsp:spPr>
        <a:xfrm>
          <a:off x="2037082" y="2724161"/>
          <a:ext cx="842597" cy="8856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67335-0B95-4D81-B342-69E9E1F9F54D}">
      <dsp:nvSpPr>
        <dsp:cNvPr id="0" name=""/>
        <dsp:cNvSpPr/>
      </dsp:nvSpPr>
      <dsp:spPr>
        <a:xfrm>
          <a:off x="3311361" y="698409"/>
          <a:ext cx="2985365" cy="19161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Диагностика уровня образовательных достижений обучающихся по математике</a:t>
          </a:r>
        </a:p>
      </dsp:txBody>
      <dsp:txXfrm>
        <a:off x="3356260" y="743308"/>
        <a:ext cx="2895567" cy="1871298"/>
      </dsp:txXfrm>
    </dsp:sp>
    <dsp:sp modelId="{5DECF782-69A9-4D89-8771-55CE3FE60616}">
      <dsp:nvSpPr>
        <dsp:cNvPr id="0" name=""/>
        <dsp:cNvSpPr/>
      </dsp:nvSpPr>
      <dsp:spPr>
        <a:xfrm>
          <a:off x="3088935" y="2578813"/>
          <a:ext cx="3409923" cy="838568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 3 классе</a:t>
          </a:r>
        </a:p>
      </dsp:txBody>
      <dsp:txXfrm>
        <a:off x="3088935" y="2578813"/>
        <a:ext cx="2401354" cy="838568"/>
      </dsp:txXfrm>
    </dsp:sp>
    <dsp:sp modelId="{982989D0-F68B-41C9-8499-05670992AC09}">
      <dsp:nvSpPr>
        <dsp:cNvPr id="0" name=""/>
        <dsp:cNvSpPr/>
      </dsp:nvSpPr>
      <dsp:spPr>
        <a:xfrm>
          <a:off x="5384471" y="2689081"/>
          <a:ext cx="885602" cy="88995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A2117-122F-4948-9729-D3D8CF9F62B8}">
      <dsp:nvSpPr>
        <dsp:cNvPr id="0" name=""/>
        <dsp:cNvSpPr/>
      </dsp:nvSpPr>
      <dsp:spPr>
        <a:xfrm>
          <a:off x="6728407" y="706343"/>
          <a:ext cx="2777350" cy="188880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/>
            <a:t>Диагностическая работа по окружающему миру</a:t>
          </a:r>
        </a:p>
      </dsp:txBody>
      <dsp:txXfrm>
        <a:off x="6772664" y="750600"/>
        <a:ext cx="2688836" cy="1844552"/>
      </dsp:txXfrm>
    </dsp:sp>
    <dsp:sp modelId="{07D29557-BD11-449B-9BCB-ED6DF4D59A1B}">
      <dsp:nvSpPr>
        <dsp:cNvPr id="0" name=""/>
        <dsp:cNvSpPr/>
      </dsp:nvSpPr>
      <dsp:spPr>
        <a:xfrm>
          <a:off x="6744234" y="2595152"/>
          <a:ext cx="2745696" cy="812188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в 4 классе</a:t>
          </a:r>
        </a:p>
      </dsp:txBody>
      <dsp:txXfrm>
        <a:off x="6744234" y="2595152"/>
        <a:ext cx="1933588" cy="812188"/>
      </dsp:txXfrm>
    </dsp:sp>
    <dsp:sp modelId="{54B13E22-170D-4D03-A413-14E4A4B786AB}">
      <dsp:nvSpPr>
        <dsp:cNvPr id="0" name=""/>
        <dsp:cNvSpPr/>
      </dsp:nvSpPr>
      <dsp:spPr>
        <a:xfrm>
          <a:off x="8705410" y="2724161"/>
          <a:ext cx="885602" cy="8856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800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386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787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6364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5765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410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2092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5401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532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2078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10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2/22/2024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937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627463"/>
            <a:ext cx="8361229" cy="3187817"/>
          </a:xfrm>
        </p:spPr>
        <p:txBody>
          <a:bodyPr>
            <a:normAutofit/>
          </a:bodyPr>
          <a:lstStyle/>
          <a:p>
            <a:r>
              <a:rPr lang="ru-RU" sz="4000" b="1" dirty="0"/>
              <a:t>Проект «</a:t>
            </a:r>
            <a:r>
              <a:rPr lang="ru-RU" sz="4000" b="1" dirty="0" err="1"/>
              <a:t>ПРО</a:t>
            </a:r>
            <a:r>
              <a:rPr lang="ru-RU" sz="4000" b="1" cap="none" dirty="0" err="1"/>
              <a:t>движение</a:t>
            </a:r>
            <a:r>
              <a:rPr lang="ru-RU" sz="4000" b="1" dirty="0"/>
              <a:t>»</a:t>
            </a:r>
            <a:br>
              <a:rPr lang="ru-RU" sz="4000" b="1" dirty="0"/>
            </a:br>
            <a:r>
              <a:rPr lang="ru-RU" sz="4000" b="1" dirty="0"/>
              <a:t>для обучающихся 4-х классов общеобразовательных организаций</a:t>
            </a:r>
            <a:br>
              <a:rPr lang="ru-RU" sz="4000" b="1" dirty="0"/>
            </a:br>
            <a:r>
              <a:rPr lang="ru-RU" sz="4000" b="1" dirty="0"/>
              <a:t>Чеченской Республики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01" y="149096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rgbClr val="70AD47">
                <a:satMod val="175000"/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933077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369" y="255634"/>
            <a:ext cx="9892249" cy="70845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Организационная работа по реализации проекта</a:t>
            </a:r>
          </a:p>
        </p:txBody>
      </p:sp>
      <p:pic>
        <p:nvPicPr>
          <p:cNvPr id="4" name="Picture 2" descr="Экзамен бесплатно иконка">
            <a:extLst>
              <a:ext uri="{FF2B5EF4-FFF2-40B4-BE49-F238E27FC236}">
                <a16:creationId xmlns="" xmlns:a16="http://schemas.microsoft.com/office/drawing/2014/main" id="{C29AC635-6D91-4A14-9DFE-93381614B3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5" y="1124703"/>
            <a:ext cx="768964" cy="768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023435" y="1182779"/>
            <a:ext cx="6011647" cy="794612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2124" y="1193775"/>
            <a:ext cx="6006019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Создание рабочей группы и назначение координаторов проекта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63" y="2119989"/>
            <a:ext cx="698938" cy="69893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993080" y="5968438"/>
            <a:ext cx="6811749" cy="848198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081927" y="1193775"/>
            <a:ext cx="3679438" cy="7974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Август – сентябрь 2023 г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12124" y="2094278"/>
            <a:ext cx="6716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Проведение регионального и установочных муниципальных семинаров</a:t>
            </a:r>
            <a:endParaRPr lang="ru-RU" sz="20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032903" y="2087170"/>
            <a:ext cx="2728462" cy="7974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Сентябрь 2023 г.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29" y="3135878"/>
            <a:ext cx="768372" cy="768372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2000841" y="5027028"/>
            <a:ext cx="5940638" cy="794612"/>
          </a:xfrm>
          <a:prstGeom prst="roundRect">
            <a:avLst>
              <a:gd name="adj" fmla="val 7337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128772" y="3026397"/>
            <a:ext cx="3632594" cy="8457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Сентябрь 2023 г.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39" y="4313087"/>
            <a:ext cx="676179" cy="67617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2000841" y="3944774"/>
            <a:ext cx="6803989" cy="935456"/>
          </a:xfrm>
          <a:prstGeom prst="roundRect">
            <a:avLst>
              <a:gd name="adj" fmla="val 8374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55724" y="3910887"/>
            <a:ext cx="70882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Проведение семинара - совещания с</a:t>
            </a:r>
          </a:p>
          <a:p>
            <a:r>
              <a:rPr lang="ru-RU" sz="2000" b="1" dirty="0">
                <a:latin typeface="Times New Roman" panose="02020603050405020304" pitchFamily="18" charset="0"/>
              </a:rPr>
              <a:t>муниципальными координаторами по результатам </a:t>
            </a:r>
          </a:p>
          <a:p>
            <a:r>
              <a:rPr lang="ru-RU" sz="2000" b="1" dirty="0">
                <a:latin typeface="Times New Roman" panose="02020603050405020304" pitchFamily="18" charset="0"/>
              </a:rPr>
              <a:t>промежуточной диагностики</a:t>
            </a:r>
            <a:endParaRPr lang="ru-RU" sz="20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032903" y="3944775"/>
            <a:ext cx="2728461" cy="93545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Январь 2024 г.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5" y="5232354"/>
            <a:ext cx="626249" cy="626249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1993081" y="2991860"/>
            <a:ext cx="6042002" cy="888135"/>
          </a:xfrm>
          <a:prstGeom prst="roundRect">
            <a:avLst>
              <a:gd name="adj" fmla="val 10447"/>
            </a:avLst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128771" y="5027028"/>
            <a:ext cx="3632593" cy="86159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Март 2024 г</a:t>
            </a:r>
            <a:r>
              <a:rPr lang="ru-RU" sz="2400" dirty="0">
                <a:solidFill>
                  <a:schemeClr val="tx1"/>
                </a:solidFill>
              </a:rPr>
              <a:t>.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993080" y="3052530"/>
            <a:ext cx="67711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 личных кабинетах ОО списков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 методических материалов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023436" y="5063906"/>
            <a:ext cx="7112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Совещание по результатам</a:t>
            </a:r>
          </a:p>
          <a:p>
            <a:r>
              <a:rPr lang="ru-RU" sz="2000" b="1" dirty="0">
                <a:latin typeface="Times New Roman" panose="02020603050405020304" pitchFamily="18" charset="0"/>
              </a:rPr>
              <a:t>Мониторинга подготовки обучающихс</a:t>
            </a:r>
            <a:r>
              <a:rPr lang="ru-RU" sz="2000" dirty="0">
                <a:latin typeface="Times New Roman" panose="02020603050405020304" pitchFamily="18" charset="0"/>
              </a:rPr>
              <a:t>я</a:t>
            </a:r>
            <a:endParaRPr lang="ru-RU" sz="2000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9" y="6022806"/>
            <a:ext cx="670792" cy="670792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2003340" y="2069201"/>
            <a:ext cx="6794245" cy="848198"/>
          </a:xfrm>
          <a:prstGeom prst="round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i="1" dirty="0">
              <a:solidFill>
                <a:srgbClr val="203864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78434" y="6111435"/>
            <a:ext cx="7057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</a:rPr>
              <a:t>Обсуждение результатов проекта на Коллегии</a:t>
            </a:r>
            <a:endParaRPr lang="ru-RU" sz="2000" b="1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032902" y="5972661"/>
            <a:ext cx="2669715" cy="7689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Июль 2024 г.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Июль 2025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1D0FA61-E9FF-B018-5420-83B81DD1C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726" y="-152874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18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836" y="2951694"/>
            <a:ext cx="676179" cy="6761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5" y="1509887"/>
            <a:ext cx="899552" cy="89955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5" y="4154198"/>
            <a:ext cx="688310" cy="77689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433" y="4200529"/>
            <a:ext cx="670792" cy="67079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555" y="1647427"/>
            <a:ext cx="774670" cy="760737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38525" y="18193"/>
            <a:ext cx="9359536" cy="126422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/>
              <a:t>Организация работы с обучающимися</a:t>
            </a:r>
            <a:br>
              <a:rPr lang="ru-RU" sz="4000" b="1" dirty="0"/>
            </a:br>
            <a:endParaRPr lang="ru-RU" sz="4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F681EC5-2C8C-AD76-8B0F-A8BC2C500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605" y="10303"/>
            <a:ext cx="1487553" cy="1493649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EC4779DC-DF35-2287-8A67-EAFFF37657FC}"/>
              </a:ext>
            </a:extLst>
          </p:cNvPr>
          <p:cNvSpPr/>
          <p:nvPr/>
        </p:nvSpPr>
        <p:spPr>
          <a:xfrm>
            <a:off x="1535186" y="1425146"/>
            <a:ext cx="2661016" cy="110019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rabicPeriod"/>
            </a:pPr>
            <a:r>
              <a:rPr lang="ru-RU" b="1" i="1" dirty="0"/>
              <a:t>Проведение РДР по окружающему миру</a:t>
            </a:r>
          </a:p>
          <a:p>
            <a:pPr algn="ctr"/>
            <a:r>
              <a:rPr lang="ru-RU" b="1" i="1" dirty="0"/>
              <a:t>(6 октября 2023 г.) 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268FAE85-E586-3F92-F6EA-CE2EEAA8CE8E}"/>
              </a:ext>
            </a:extLst>
          </p:cNvPr>
          <p:cNvSpPr/>
          <p:nvPr/>
        </p:nvSpPr>
        <p:spPr>
          <a:xfrm>
            <a:off x="5145587" y="1425147"/>
            <a:ext cx="2949824" cy="106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2. Мониторинг подготовки обучающихся в ОО ЧР (октябрь-декабрь 2023 г.)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7B2F805-03C3-5ACD-5008-E4D1BC622F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6409" y="2935765"/>
            <a:ext cx="688310" cy="692107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="" xmlns:a16="http://schemas.microsoft.com/office/drawing/2014/main" id="{66723729-7CF7-403D-59E3-931CCE1BB02D}"/>
              </a:ext>
            </a:extLst>
          </p:cNvPr>
          <p:cNvSpPr/>
          <p:nvPr/>
        </p:nvSpPr>
        <p:spPr>
          <a:xfrm>
            <a:off x="9053339" y="1425146"/>
            <a:ext cx="3001043" cy="10909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3. Проведение промежуточной диагностики в 4-х классах (декабрь 2023 г.)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2F252A83-98B2-DD0F-E7C1-00CF9FA8F7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2967" y="1562550"/>
            <a:ext cx="768372" cy="819979"/>
          </a:xfrm>
          <a:prstGeom prst="rect">
            <a:avLst/>
          </a:prstGeom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="" xmlns:a16="http://schemas.microsoft.com/office/drawing/2014/main" id="{D83EC51C-5519-7200-6EE2-5011B779B899}"/>
              </a:ext>
            </a:extLst>
          </p:cNvPr>
          <p:cNvSpPr/>
          <p:nvPr/>
        </p:nvSpPr>
        <p:spPr>
          <a:xfrm>
            <a:off x="1560352" y="2629584"/>
            <a:ext cx="2652163" cy="120101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/>
              <a:t>4. Анализ результатов промежуточной диагностики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FCAC764C-4BA1-DC4C-6FB3-4EFFF23CA31A}"/>
              </a:ext>
            </a:extLst>
          </p:cNvPr>
          <p:cNvSpPr/>
          <p:nvPr/>
        </p:nvSpPr>
        <p:spPr>
          <a:xfrm>
            <a:off x="5124693" y="2629584"/>
            <a:ext cx="2949824" cy="120101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5. Мониторинг подготовки обучающихся в ОО ЧР </a:t>
            </a:r>
          </a:p>
          <a:p>
            <a:pPr algn="ctr"/>
            <a:r>
              <a:rPr lang="ru-RU" b="1" i="1" dirty="0"/>
              <a:t>(январь-март 2024 г.)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="" xmlns:a16="http://schemas.microsoft.com/office/drawing/2014/main" id="{E3D95B43-763B-5CA8-097C-A9E3F885C348}"/>
              </a:ext>
            </a:extLst>
          </p:cNvPr>
          <p:cNvSpPr/>
          <p:nvPr/>
        </p:nvSpPr>
        <p:spPr>
          <a:xfrm>
            <a:off x="5121868" y="3973319"/>
            <a:ext cx="3029216" cy="12044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8. Участие в ВПР-2025 обучающихся 5 классов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="" xmlns:a16="http://schemas.microsoft.com/office/drawing/2014/main" id="{6A5B5052-D26F-C21C-DEFF-E911BFF93B5E}"/>
              </a:ext>
            </a:extLst>
          </p:cNvPr>
          <p:cNvSpPr/>
          <p:nvPr/>
        </p:nvSpPr>
        <p:spPr>
          <a:xfrm>
            <a:off x="9053339" y="2629584"/>
            <a:ext cx="2949824" cy="120101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6. Участие в ВПР-2024 обучающихся 4-х классов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B54F3CB0-F647-82BB-8C43-12FF4FF7B4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0511" y="2861855"/>
            <a:ext cx="914286" cy="828571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90F651AC-7B95-2A5D-8428-B114075E87BC}"/>
              </a:ext>
            </a:extLst>
          </p:cNvPr>
          <p:cNvSpPr/>
          <p:nvPr/>
        </p:nvSpPr>
        <p:spPr>
          <a:xfrm>
            <a:off x="1570157" y="3973318"/>
            <a:ext cx="2694140" cy="12044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7. Анализ результатов ВПР-2024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="" xmlns:a16="http://schemas.microsoft.com/office/drawing/2014/main" id="{5C8FE30A-83DE-48D5-87B1-BE882C6EF806}"/>
              </a:ext>
            </a:extLst>
          </p:cNvPr>
          <p:cNvSpPr/>
          <p:nvPr/>
        </p:nvSpPr>
        <p:spPr>
          <a:xfrm>
            <a:off x="9096982" y="3888259"/>
            <a:ext cx="2906182" cy="119448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9. Анализ динамики результатов ВПР-</a:t>
            </a:r>
            <a:r>
              <a:rPr lang="ru-RU" sz="1600" b="1" i="1" dirty="0"/>
              <a:t>2024 и ВПР -2025 </a:t>
            </a:r>
            <a:endParaRPr lang="ru-RU" b="1" i="1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FE547051-1ABB-732E-402B-FCC25740E728}"/>
              </a:ext>
            </a:extLst>
          </p:cNvPr>
          <p:cNvSpPr/>
          <p:nvPr/>
        </p:nvSpPr>
        <p:spPr>
          <a:xfrm>
            <a:off x="5121868" y="5542243"/>
            <a:ext cx="3029216" cy="7267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*ЛК – личные кабинеты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9A9CE2E-C288-50C5-D248-FC4B496DE0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12968" y="4048135"/>
            <a:ext cx="840372" cy="9167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509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Распорядительные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828800"/>
            <a:ext cx="9601200" cy="4038600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Приказ Министерства образования и науки Чеченской Республики «Об утверждении Плана мероприятий (дорожной карты) по повышению качества результатов ГИА обучающихся общеобразовательных организаций Чеченской Республики в 2023/2024 учебном году» № 1046-п от 11 августа 2023 года</a:t>
            </a:r>
          </a:p>
          <a:p>
            <a:pPr algn="just"/>
            <a:r>
              <a:rPr lang="ru-RU" sz="2400" dirty="0"/>
              <a:t>Приказ Министерства образования и науки Чеченской Республики «О реализации регионального проекта «</a:t>
            </a:r>
            <a:r>
              <a:rPr lang="ru-RU" sz="2400" dirty="0" err="1"/>
              <a:t>ПРОдвижение</a:t>
            </a:r>
            <a:r>
              <a:rPr lang="ru-RU" sz="2400" dirty="0"/>
              <a:t>» для обучающихся 4-х классов общеобразовательных организаций Чеченской Республики» №1131-п  от 28 августа 2023 года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59" y="278418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2737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6359"/>
            <a:ext cx="9601200" cy="750125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Комплексный подход в работе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68414198"/>
              </p:ext>
            </p:extLst>
          </p:nvPr>
        </p:nvGraphicFramePr>
        <p:xfrm>
          <a:off x="1495168" y="2067696"/>
          <a:ext cx="9601200" cy="4275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727" y="196359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90618798-C012-0AD2-27AE-7C48EC1C5BC5}"/>
              </a:ext>
            </a:extLst>
          </p:cNvPr>
          <p:cNvSpPr/>
          <p:nvPr/>
        </p:nvSpPr>
        <p:spPr>
          <a:xfrm>
            <a:off x="1796716" y="1175241"/>
            <a:ext cx="9989619" cy="541264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МОиН</a:t>
            </a:r>
            <a:r>
              <a:rPr lang="ru-RU" sz="2800" b="1" dirty="0"/>
              <a:t> ЧР – общий контроль реализации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7484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36606"/>
            <a:ext cx="9601200" cy="716691"/>
          </a:xfrm>
        </p:spPr>
        <p:txBody>
          <a:bodyPr/>
          <a:lstStyle/>
          <a:p>
            <a:pPr algn="ctr"/>
            <a:r>
              <a:rPr lang="ru-RU" b="1" dirty="0"/>
              <a:t>Цели и задачи проекта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371599" y="5206314"/>
            <a:ext cx="8558463" cy="71669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Сопровождение работы педагогов - психологов ОО с обучающимися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1371599" y="1153297"/>
            <a:ext cx="10573265" cy="167088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F0000"/>
                </a:solidFill>
              </a:rPr>
              <a:t>Повышение результатов ВПР обучающихся 4-х классов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в сравнении с 2022-2023 учебным годом на 5%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71599" y="2584190"/>
            <a:ext cx="9601199" cy="7345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Совершенствование профессиональных компетенций учителей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1599" y="3429000"/>
            <a:ext cx="9345827" cy="79745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Обеспечение сетевого взаимодействия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71599" y="4319695"/>
            <a:ext cx="8959517" cy="7345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Обеспечение преемственности в развитии </a:t>
            </a:r>
            <a:r>
              <a:rPr lang="ru-RU" sz="2400" dirty="0" err="1">
                <a:solidFill>
                  <a:schemeClr val="tx1"/>
                </a:solidFill>
              </a:rPr>
              <a:t>общеучебных</a:t>
            </a:r>
            <a:r>
              <a:rPr lang="ru-RU" sz="2400" dirty="0">
                <a:solidFill>
                  <a:schemeClr val="tx1"/>
                </a:solidFill>
              </a:rPr>
              <a:t> умений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7" y="174415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0649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5946"/>
            <a:ext cx="9601200" cy="774357"/>
          </a:xfrm>
        </p:spPr>
        <p:txBody>
          <a:bodyPr/>
          <a:lstStyle/>
          <a:p>
            <a:pPr algn="ctr"/>
            <a:r>
              <a:rPr lang="ru-RU" b="1" dirty="0"/>
              <a:t>Этапы реализации проекта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972847"/>
              </p:ext>
            </p:extLst>
          </p:nvPr>
        </p:nvGraphicFramePr>
        <p:xfrm>
          <a:off x="1371600" y="1268628"/>
          <a:ext cx="9601200" cy="447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72" y="145584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864999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81232"/>
            <a:ext cx="8497330" cy="828633"/>
          </a:xfrm>
        </p:spPr>
        <p:txBody>
          <a:bodyPr/>
          <a:lstStyle/>
          <a:p>
            <a:pPr algn="ctr"/>
            <a:r>
              <a:rPr lang="ru-RU" b="1" dirty="0"/>
              <a:t>Участники проекта</a:t>
            </a:r>
          </a:p>
        </p:txBody>
      </p:sp>
      <p:pic>
        <p:nvPicPr>
          <p:cNvPr id="1026" name="Picture 2" descr="190 человечков для презентации на прозрачном фон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828" y="2646570"/>
            <a:ext cx="2438405" cy="1828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059" y="3451654"/>
            <a:ext cx="2273643" cy="2125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6" y="3451654"/>
            <a:ext cx="2530135" cy="1897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51" y="2743928"/>
            <a:ext cx="1726430" cy="1973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90 человечков для презентации на прозрачном фон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26" y="746251"/>
            <a:ext cx="1947305" cy="1857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1232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572BC8C3-1238-4E39-AAD0-FCC464525000}"/>
              </a:ext>
            </a:extLst>
          </p:cNvPr>
          <p:cNvSpPr/>
          <p:nvPr/>
        </p:nvSpPr>
        <p:spPr>
          <a:xfrm>
            <a:off x="1145059" y="1733797"/>
            <a:ext cx="2842056" cy="690095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Обучающиеся 4-х классов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="" xmlns:a16="http://schemas.microsoft.com/office/drawing/2014/main" id="{80060A69-06DE-FBC4-B47E-C569D46D4E16}"/>
              </a:ext>
            </a:extLst>
          </p:cNvPr>
          <p:cNvSpPr/>
          <p:nvPr/>
        </p:nvSpPr>
        <p:spPr>
          <a:xfrm>
            <a:off x="6582033" y="1579418"/>
            <a:ext cx="2638163" cy="767871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Учителя-предметники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="" xmlns:a16="http://schemas.microsoft.com/office/drawing/2014/main" id="{F7B8820A-F931-43F1-3981-DB2E8C2B3EC2}"/>
              </a:ext>
            </a:extLst>
          </p:cNvPr>
          <p:cNvSpPr/>
          <p:nvPr/>
        </p:nvSpPr>
        <p:spPr>
          <a:xfrm>
            <a:off x="9452758" y="238790"/>
            <a:ext cx="2594918" cy="437545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Руководители ОО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="" xmlns:a16="http://schemas.microsoft.com/office/drawing/2014/main" id="{3E9D8372-4261-831C-6CBB-D76F1ADAD9DA}"/>
              </a:ext>
            </a:extLst>
          </p:cNvPr>
          <p:cNvSpPr/>
          <p:nvPr/>
        </p:nvSpPr>
        <p:spPr>
          <a:xfrm>
            <a:off x="3983391" y="2604095"/>
            <a:ext cx="2638164" cy="687651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Учителя начальных классов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="" xmlns:a16="http://schemas.microsoft.com/office/drawing/2014/main" id="{C95557A4-D221-3CFD-320E-11FDF5FA7D0C}"/>
              </a:ext>
            </a:extLst>
          </p:cNvPr>
          <p:cNvSpPr/>
          <p:nvPr/>
        </p:nvSpPr>
        <p:spPr>
          <a:xfrm>
            <a:off x="9220196" y="2743928"/>
            <a:ext cx="2827480" cy="767871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Педагоги-психологи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A9E2EB5A-51F3-59A1-F853-A8ACC65CC159}"/>
              </a:ext>
            </a:extLst>
          </p:cNvPr>
          <p:cNvSpPr/>
          <p:nvPr/>
        </p:nvSpPr>
        <p:spPr>
          <a:xfrm>
            <a:off x="1371600" y="5823284"/>
            <a:ext cx="10676076" cy="77724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Сроки реализации проекта: сентябрь 2023 –июнь 2025 </a:t>
            </a:r>
            <a:r>
              <a:rPr lang="ru-RU" sz="2800" b="1" dirty="0" err="1"/>
              <a:t>г.г</a:t>
            </a:r>
            <a:r>
              <a:rPr lang="ru-RU" sz="2800" b="1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2159002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90616"/>
            <a:ext cx="10054281" cy="11233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Принцип отбора обучающихся </a:t>
            </a:r>
            <a:br>
              <a:rPr lang="ru-RU" b="1" dirty="0"/>
            </a:br>
            <a:r>
              <a:rPr lang="ru-RU" b="1" dirty="0"/>
              <a:t>для работы в проекте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2399139"/>
              </p:ext>
            </p:extLst>
          </p:nvPr>
        </p:nvGraphicFramePr>
        <p:xfrm>
          <a:off x="1353064" y="1213935"/>
          <a:ext cx="9601200" cy="431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6" y="227694"/>
            <a:ext cx="978882" cy="978882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371599" y="4827373"/>
            <a:ext cx="9411731" cy="60136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Уровни обучающихся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182130" y="5428735"/>
            <a:ext cx="2294238" cy="1307922"/>
          </a:xfrm>
          <a:prstGeom prst="downArrow">
            <a:avLst>
              <a:gd name="adj1" fmla="val 50000"/>
              <a:gd name="adj2" fmla="val 5440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ниже базового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3665839" y="5428735"/>
            <a:ext cx="2405448" cy="1307922"/>
          </a:xfrm>
          <a:prstGeom prst="downArrow">
            <a:avLst>
              <a:gd name="adj1" fmla="val 50000"/>
              <a:gd name="adj2" fmla="val 5251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базовый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322540" y="5399902"/>
            <a:ext cx="2516660" cy="1307922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выше базового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839200" y="5399902"/>
            <a:ext cx="2520778" cy="1365587"/>
          </a:xfrm>
          <a:prstGeom prst="downArrow">
            <a:avLst>
              <a:gd name="adj1" fmla="val 50000"/>
              <a:gd name="adj2" fmla="val 4879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повышен</a:t>
            </a:r>
          </a:p>
          <a:p>
            <a:pPr algn="ctr"/>
            <a:r>
              <a:rPr lang="ru-RU" b="1" dirty="0" err="1">
                <a:solidFill>
                  <a:schemeClr val="tx1"/>
                </a:solidFill>
              </a:rPr>
              <a:t>ный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846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96562"/>
            <a:ext cx="9601200" cy="6919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Механизм реализации проекта</a:t>
            </a:r>
          </a:p>
        </p:txBody>
      </p:sp>
      <p:sp>
        <p:nvSpPr>
          <p:cNvPr id="15" name="Объект 14"/>
          <p:cNvSpPr>
            <a:spLocks noGrp="1"/>
          </p:cNvSpPr>
          <p:nvPr>
            <p:ph idx="1"/>
          </p:nvPr>
        </p:nvSpPr>
        <p:spPr>
          <a:xfrm>
            <a:off x="7907779" y="2132506"/>
            <a:ext cx="2438945" cy="74249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</a:rPr>
              <a:t>Календарно-тематическое планирование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98641" y="1134762"/>
            <a:ext cx="5179456" cy="5025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03864"/>
                </a:solidFill>
              </a:rPr>
              <a:t>monit95.ru</a:t>
            </a:r>
            <a:endParaRPr lang="ru-RU" sz="2800" b="1" dirty="0">
              <a:solidFill>
                <a:srgbClr val="20386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53" y="1123257"/>
            <a:ext cx="647525" cy="504000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6172200" y="1610824"/>
            <a:ext cx="484632" cy="55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8680825" y="1619304"/>
            <a:ext cx="484632" cy="55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82813" y="2140889"/>
            <a:ext cx="2211112" cy="6611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Методические рекомендации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836307" y="1627257"/>
            <a:ext cx="484632" cy="551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86701" y="2140889"/>
            <a:ext cx="2211112" cy="67701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Списки обучающихся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85" y="2945152"/>
            <a:ext cx="930616" cy="89551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0877" y="4059923"/>
            <a:ext cx="2706732" cy="1846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ГБУ ЦОКО – региональный координатор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ГБУ «ИРО» – методическое сопровождение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ГБУ «РЦППМСП» - работа с педагогами - психологами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/>
              <a:t>ГБУ РЦППМСП</a:t>
            </a:r>
            <a:endParaRPr lang="ru-RU" sz="12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089" y="2575109"/>
            <a:ext cx="1434233" cy="138103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97814" y="4059923"/>
            <a:ext cx="2588090" cy="18466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МУО – контроль реализации Плана мероприятий проекта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21" y="2875004"/>
            <a:ext cx="1320431" cy="118491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938054" y="4106528"/>
            <a:ext cx="2530405" cy="1800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ОО – организация работы по повышению качества образования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Arial Black" panose="020B0A04020102020204" pitchFamily="34" charset="0"/>
              </a:rPr>
              <a:t>в соответствии с Планом мероприятий реализации проекта, методическими рекомендациями и КТП</a:t>
            </a: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3579135" y="315059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7903775" y="3255885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EF5CCC8-E0BB-3FDC-E17B-41E0E8BAED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23" y="-7432"/>
            <a:ext cx="1487553" cy="1493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51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4789" y="362465"/>
            <a:ext cx="9475298" cy="63431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Методы сбора и обработки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276865"/>
            <a:ext cx="10070757" cy="4794421"/>
          </a:xfrm>
        </p:spPr>
        <p:txBody>
          <a:bodyPr/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               </a:t>
            </a:r>
          </a:p>
          <a:p>
            <a:pPr marL="0" lvl="0" indent="0">
              <a:buNone/>
            </a:pPr>
            <a:r>
              <a:rPr lang="ru-RU" dirty="0"/>
              <a:t>                </a:t>
            </a:r>
          </a:p>
          <a:p>
            <a:pPr marL="0" lvl="0" indent="0">
              <a:buNone/>
            </a:pPr>
            <a:r>
              <a:rPr lang="ru-RU" dirty="0"/>
              <a:t>               </a:t>
            </a:r>
          </a:p>
          <a:p>
            <a:pPr marL="0" lvl="0" indent="0">
              <a:buNone/>
            </a:pPr>
            <a:r>
              <a:rPr lang="ru-RU" dirty="0"/>
              <a:t>               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ru-RU" dirty="0"/>
              <a:t>     </a:t>
            </a:r>
          </a:p>
          <a:p>
            <a:pPr marL="0" indent="0">
              <a:buNone/>
            </a:pPr>
            <a:r>
              <a:rPr lang="ru-RU" dirty="0"/>
              <a:t>               </a:t>
            </a:r>
          </a:p>
          <a:p>
            <a:pPr marL="0" lvl="0" indent="0">
              <a:buNone/>
            </a:pPr>
            <a:r>
              <a:rPr lang="ru-RU" dirty="0"/>
              <a:t>             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1364969"/>
            <a:ext cx="768372" cy="7683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2306082"/>
            <a:ext cx="768372" cy="7683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3247195"/>
            <a:ext cx="768372" cy="7683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4295654"/>
            <a:ext cx="768372" cy="7683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417" y="5250690"/>
            <a:ext cx="768372" cy="7683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32943FE-C2BA-CFC2-37A0-2953E5A7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35" y="-67204"/>
            <a:ext cx="1426328" cy="143217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B4441F86-4518-B485-58D0-D6080345E833}"/>
              </a:ext>
            </a:extLst>
          </p:cNvPr>
          <p:cNvSpPr/>
          <p:nvPr/>
        </p:nvSpPr>
        <p:spPr>
          <a:xfrm>
            <a:off x="2549607" y="1410121"/>
            <a:ext cx="8892746" cy="723220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ru-RU" sz="240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чек-листы по результатам выездов экспертных групп в ОО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C3E5CF91-7B2B-0973-D227-3D420256B013}"/>
              </a:ext>
            </a:extLst>
          </p:cNvPr>
          <p:cNvSpPr/>
          <p:nvPr/>
        </p:nvSpPr>
        <p:spPr>
          <a:xfrm>
            <a:off x="2549608" y="2340847"/>
            <a:ext cx="8892746" cy="674810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аналитические отчеты промежуточных диагностических работ</a:t>
            </a:r>
            <a:endParaRPr lang="ru-RU" sz="2400" i="1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39C95FEB-8A74-C506-9E0F-31DC8E796FC1}"/>
              </a:ext>
            </a:extLst>
          </p:cNvPr>
          <p:cNvSpPr/>
          <p:nvPr/>
        </p:nvSpPr>
        <p:spPr>
          <a:xfrm>
            <a:off x="2549607" y="3295744"/>
            <a:ext cx="8892748" cy="768372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результаты диагностики уровня образовательных достижений третьеклассников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="" xmlns:a16="http://schemas.microsoft.com/office/drawing/2014/main" id="{C5DD90EA-F29D-39BB-E7EA-F66112BD3039}"/>
              </a:ext>
            </a:extLst>
          </p:cNvPr>
          <p:cNvSpPr/>
          <p:nvPr/>
        </p:nvSpPr>
        <p:spPr>
          <a:xfrm>
            <a:off x="2549608" y="4344203"/>
            <a:ext cx="8892748" cy="768372"/>
          </a:xfrm>
          <a:prstGeom prst="roundRect">
            <a:avLst/>
          </a:prstGeom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Tx/>
              <a:buSzTx/>
              <a:buFont typeface="Franklin Gothic Book" panose="020B0503020102020204" pitchFamily="34" charset="0"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результаты диагностической работы по окружающему миру для  4-х классов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8496C76B-C6BB-8B97-DEE7-3FF692A84402}"/>
              </a:ext>
            </a:extLst>
          </p:cNvPr>
          <p:cNvSpPr/>
          <p:nvPr/>
        </p:nvSpPr>
        <p:spPr>
          <a:xfrm>
            <a:off x="2549606" y="5344252"/>
            <a:ext cx="8892747" cy="67481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0" lang="ru-RU" sz="2400" b="0" i="1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результаты ВПР  за 2024 и 2025 годы</a:t>
            </a: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127891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518</Words>
  <Application>Microsoft Office PowerPoint</Application>
  <PresentationFormat>Произвольный</PresentationFormat>
  <Paragraphs>113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Проект «ПРОдвижение» для обучающихся 4-х классов общеобразовательных организаций Чеченской Республики </vt:lpstr>
      <vt:lpstr>Распорядительные документы</vt:lpstr>
      <vt:lpstr>Комплексный подход в работе</vt:lpstr>
      <vt:lpstr>Цели и задачи проекта</vt:lpstr>
      <vt:lpstr>Этапы реализации проекта</vt:lpstr>
      <vt:lpstr>Участники проекта</vt:lpstr>
      <vt:lpstr>Принцип отбора обучающихся  для работы в проекте</vt:lpstr>
      <vt:lpstr>Механизм реализации проекта</vt:lpstr>
      <vt:lpstr>Методы сбора и обработки информации</vt:lpstr>
      <vt:lpstr>Организационная работа по реализации проекта</vt:lpstr>
      <vt:lpstr> Организация работы с обучающимися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«ПРОдвижение» для обучающихся 4-х классов общеобразовательных организаций Чеченской Республики</dc:title>
  <dc:creator>Artur</dc:creator>
  <cp:lastModifiedBy>1</cp:lastModifiedBy>
  <cp:revision>93</cp:revision>
  <dcterms:created xsi:type="dcterms:W3CDTF">2023-09-07T11:55:37Z</dcterms:created>
  <dcterms:modified xsi:type="dcterms:W3CDTF">2024-02-22T06:27:27Z</dcterms:modified>
</cp:coreProperties>
</file>